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780" r:id="rId2"/>
    <p:sldMasterId id="2147483792" r:id="rId3"/>
  </p:sldMasterIdLst>
  <p:notesMasterIdLst>
    <p:notesMasterId r:id="rId25"/>
  </p:notesMasterIdLst>
  <p:handoutMasterIdLst>
    <p:handoutMasterId r:id="rId26"/>
  </p:handoutMasterIdLst>
  <p:sldIdLst>
    <p:sldId id="259" r:id="rId4"/>
    <p:sldId id="294" r:id="rId5"/>
    <p:sldId id="295" r:id="rId6"/>
    <p:sldId id="262" r:id="rId7"/>
    <p:sldId id="283" r:id="rId8"/>
    <p:sldId id="299" r:id="rId9"/>
    <p:sldId id="261" r:id="rId10"/>
    <p:sldId id="296" r:id="rId11"/>
    <p:sldId id="293" r:id="rId12"/>
    <p:sldId id="298" r:id="rId13"/>
    <p:sldId id="268" r:id="rId14"/>
    <p:sldId id="309" r:id="rId15"/>
    <p:sldId id="292" r:id="rId16"/>
    <p:sldId id="291" r:id="rId17"/>
    <p:sldId id="286" r:id="rId18"/>
    <p:sldId id="300" r:id="rId19"/>
    <p:sldId id="310" r:id="rId20"/>
    <p:sldId id="311" r:id="rId21"/>
    <p:sldId id="312" r:id="rId22"/>
    <p:sldId id="308" r:id="rId23"/>
    <p:sldId id="313" r:id="rId24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FFFF99"/>
    <a:srgbClr val="FF00FF"/>
    <a:srgbClr val="BE2618"/>
    <a:srgbClr val="003366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599" autoAdjust="0"/>
  </p:normalViewPr>
  <p:slideViewPr>
    <p:cSldViewPr>
      <p:cViewPr>
        <p:scale>
          <a:sx n="80" d="100"/>
          <a:sy n="80" d="100"/>
        </p:scale>
        <p:origin x="-59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athor\c&amp;d\Informations%20g&#233;n&#233;rales\Meetings\General%20Assembly%20Cannes\2012\Supporting%20documents%20for%20POB\Active%20Rightholders%202005%20-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thor\c&amp;d\Informations%20g&#233;n&#233;rales\Meetings\General%20Assembly%20Cannes\2012\Supporting%20documents%20for%20POB\Irris%20Works%20Growth%202002-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thor\c&amp;d\Informations%20g&#233;n&#233;rales\Meetings\General%20Assembly%20Cannes\2012\Supporting%20documents%20for%20POB\Broadcast%20Handled%20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Sheet2!$A$2</c:f>
              <c:strCache>
                <c:ptCount val="1"/>
                <c:pt idx="0">
                  <c:v>Active Rightholders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lang="fr-CH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Sheet2!$B$1:$H$1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Sheet2!$B$2:$H$2</c:f>
              <c:numCache>
                <c:formatCode>#,##0</c:formatCode>
                <c:ptCount val="7"/>
                <c:pt idx="0">
                  <c:v>4642</c:v>
                </c:pt>
                <c:pt idx="1">
                  <c:v>4953</c:v>
                </c:pt>
                <c:pt idx="2">
                  <c:v>5731</c:v>
                </c:pt>
                <c:pt idx="3">
                  <c:v>7220</c:v>
                </c:pt>
                <c:pt idx="4">
                  <c:v>9120</c:v>
                </c:pt>
                <c:pt idx="5">
                  <c:v>9816</c:v>
                </c:pt>
                <c:pt idx="6">
                  <c:v>10887</c:v>
                </c:pt>
              </c:numCache>
            </c:numRef>
          </c:val>
        </c:ser>
        <c:overlap val="100"/>
        <c:axId val="54377088"/>
        <c:axId val="54321536"/>
      </c:barChart>
      <c:catAx>
        <c:axId val="5437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en-US"/>
          </a:p>
        </c:txPr>
        <c:crossAx val="54321536"/>
        <c:crosses val="autoZero"/>
        <c:auto val="1"/>
        <c:lblAlgn val="ctr"/>
        <c:lblOffset val="100"/>
      </c:catAx>
      <c:valAx>
        <c:axId val="54321536"/>
        <c:scaling>
          <c:orientation val="minMax"/>
          <c:min val="4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fr-CH"/>
            </a:pPr>
            <a:endParaRPr lang="en-US"/>
          </a:p>
        </c:txPr>
        <c:crossAx val="5437708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Works</c:v>
                </c:pt>
              </c:strCache>
            </c:strRef>
          </c:tx>
          <c:spPr>
            <a:solidFill>
              <a:srgbClr val="EDCE11"/>
            </a:solidFill>
          </c:spPr>
          <c:dLbls>
            <c:txPr>
              <a:bodyPr/>
              <a:lstStyle/>
              <a:p>
                <a:pPr>
                  <a:defRPr lang="fr-CH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Sheet1!$B$2:$K$2</c:f>
              <c:numCache>
                <c:formatCode>#,##0</c:formatCode>
                <c:ptCount val="10"/>
                <c:pt idx="0">
                  <c:v>431000</c:v>
                </c:pt>
                <c:pt idx="1">
                  <c:v>450000</c:v>
                </c:pt>
                <c:pt idx="2">
                  <c:v>472000</c:v>
                </c:pt>
                <c:pt idx="3">
                  <c:v>509000</c:v>
                </c:pt>
                <c:pt idx="4">
                  <c:v>544000</c:v>
                </c:pt>
                <c:pt idx="5">
                  <c:v>587000</c:v>
                </c:pt>
                <c:pt idx="6">
                  <c:v>633000</c:v>
                </c:pt>
                <c:pt idx="7">
                  <c:v>688000</c:v>
                </c:pt>
                <c:pt idx="8">
                  <c:v>735000</c:v>
                </c:pt>
                <c:pt idx="9">
                  <c:v>829000</c:v>
                </c:pt>
              </c:numCache>
            </c:numRef>
          </c:val>
        </c:ser>
        <c:overlap val="100"/>
        <c:axId val="53953280"/>
        <c:axId val="54323072"/>
      </c:barChart>
      <c:catAx>
        <c:axId val="5395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en-US"/>
          </a:p>
        </c:txPr>
        <c:crossAx val="54323072"/>
        <c:crosses val="autoZero"/>
        <c:auto val="1"/>
        <c:lblAlgn val="ctr"/>
        <c:lblOffset val="100"/>
      </c:catAx>
      <c:valAx>
        <c:axId val="54323072"/>
        <c:scaling>
          <c:orientation val="minMax"/>
          <c:max val="800000"/>
          <c:min val="400000"/>
        </c:scaling>
        <c:axPos val="l"/>
        <c:majorGridlines/>
        <c:numFmt formatCode="#,##0;\-#,##0" sourceLinked="0"/>
        <c:tickLblPos val="nextTo"/>
        <c:txPr>
          <a:bodyPr/>
          <a:lstStyle/>
          <a:p>
            <a:pPr>
              <a:defRPr lang="fr-CH"/>
            </a:pPr>
            <a:endParaRPr lang="en-US"/>
          </a:p>
        </c:txPr>
        <c:crossAx val="5395328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'[Broadcast Handled Growth.xlsx]Sheet1'!$A$2</c:f>
              <c:strCache>
                <c:ptCount val="1"/>
                <c:pt idx="0">
                  <c:v>Broadcasts</c:v>
                </c:pt>
              </c:strCache>
            </c:strRef>
          </c:tx>
          <c:spPr>
            <a:solidFill>
              <a:srgbClr val="EB9035"/>
            </a:solidFill>
          </c:spPr>
          <c:dLbls>
            <c:txPr>
              <a:bodyPr/>
              <a:lstStyle/>
              <a:p>
                <a:pPr>
                  <a:defRPr lang="fr-CH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'[Broadcast Handled Growth.xlsx]Sheet1'!$B$1:$K$1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'[Broadcast Handled Growth.xlsx]Sheet1'!$B$2:$K$2</c:f>
              <c:numCache>
                <c:formatCode>#,##0</c:formatCode>
                <c:ptCount val="10"/>
                <c:pt idx="0">
                  <c:v>308000</c:v>
                </c:pt>
                <c:pt idx="1">
                  <c:v>339000</c:v>
                </c:pt>
                <c:pt idx="2">
                  <c:v>379000</c:v>
                </c:pt>
                <c:pt idx="3">
                  <c:v>410000</c:v>
                </c:pt>
                <c:pt idx="4">
                  <c:v>421000</c:v>
                </c:pt>
                <c:pt idx="5">
                  <c:v>519000</c:v>
                </c:pt>
                <c:pt idx="6">
                  <c:v>844000</c:v>
                </c:pt>
                <c:pt idx="7">
                  <c:v>919000</c:v>
                </c:pt>
                <c:pt idx="8">
                  <c:v>946000</c:v>
                </c:pt>
                <c:pt idx="9">
                  <c:v>1000000</c:v>
                </c:pt>
              </c:numCache>
            </c:numRef>
          </c:val>
        </c:ser>
        <c:overlap val="100"/>
        <c:axId val="53997568"/>
        <c:axId val="53999104"/>
      </c:barChart>
      <c:catAx>
        <c:axId val="53997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en-US"/>
          </a:p>
        </c:txPr>
        <c:crossAx val="53999104"/>
        <c:crosses val="autoZero"/>
        <c:auto val="1"/>
        <c:lblAlgn val="ctr"/>
        <c:lblOffset val="100"/>
      </c:catAx>
      <c:valAx>
        <c:axId val="53999104"/>
        <c:scaling>
          <c:orientation val="minMax"/>
        </c:scaling>
        <c:axPos val="l"/>
        <c:majorGridlines/>
        <c:numFmt formatCode="#,##0;\-#,##0" sourceLinked="0"/>
        <c:tickLblPos val="nextTo"/>
        <c:txPr>
          <a:bodyPr/>
          <a:lstStyle/>
          <a:p>
            <a:pPr>
              <a:defRPr lang="fr-CH"/>
            </a:pPr>
            <a:endParaRPr lang="en-US"/>
          </a:p>
        </c:txPr>
        <c:crossAx val="5399756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8CD9C-7AFF-49BE-9456-2837AC9BB6E2}" type="doc">
      <dgm:prSet loTypeId="urn:microsoft.com/office/officeart/2005/8/layout/cycle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CH"/>
        </a:p>
      </dgm:t>
    </dgm:pt>
    <dgm:pt modelId="{A689FCAE-8102-477B-AD2B-0FD27964D0EF}">
      <dgm:prSet phldrT="[Text]"/>
      <dgm:spPr/>
      <dgm:t>
        <a:bodyPr/>
        <a:lstStyle/>
        <a:p>
          <a:r>
            <a:rPr lang="en-US" dirty="0" smtClean="0"/>
            <a:t>2BE</a:t>
          </a:r>
          <a:endParaRPr lang="fr-CH" dirty="0"/>
        </a:p>
      </dgm:t>
    </dgm:pt>
    <dgm:pt modelId="{BE82EE2F-DAF0-4DFF-B13F-4CBD462CD4DE}" type="parTrans" cxnId="{9C8814AE-A2EA-4B86-9787-FE3343F4D3F2}">
      <dgm:prSet/>
      <dgm:spPr/>
      <dgm:t>
        <a:bodyPr/>
        <a:lstStyle/>
        <a:p>
          <a:endParaRPr lang="fr-CH"/>
        </a:p>
      </dgm:t>
    </dgm:pt>
    <dgm:pt modelId="{B526A4EE-8C3C-4FC4-B42B-033CB437EFDD}" type="sibTrans" cxnId="{9C8814AE-A2EA-4B86-9787-FE3343F4D3F2}">
      <dgm:prSet/>
      <dgm:spPr/>
      <dgm:t>
        <a:bodyPr/>
        <a:lstStyle/>
        <a:p>
          <a:endParaRPr lang="fr-CH" dirty="0"/>
        </a:p>
      </dgm:t>
    </dgm:pt>
    <dgm:pt modelId="{80ED945D-730E-4946-AE40-C620E0ED6F3D}">
      <dgm:prSet phldrT="[Text]"/>
      <dgm:spPr/>
      <dgm:t>
        <a:bodyPr/>
        <a:lstStyle/>
        <a:p>
          <a:r>
            <a:rPr lang="en-US" dirty="0" smtClean="0"/>
            <a:t>3SAT</a:t>
          </a:r>
          <a:endParaRPr lang="fr-CH" dirty="0"/>
        </a:p>
      </dgm:t>
    </dgm:pt>
    <dgm:pt modelId="{D9D441E5-8CBD-4E0E-842A-DBDF90B994EC}" type="parTrans" cxnId="{F8E972DE-AB8E-438A-8C9B-7A79C5FF2112}">
      <dgm:prSet/>
      <dgm:spPr/>
      <dgm:t>
        <a:bodyPr/>
        <a:lstStyle/>
        <a:p>
          <a:endParaRPr lang="fr-CH"/>
        </a:p>
      </dgm:t>
    </dgm:pt>
    <dgm:pt modelId="{BDF95016-6065-40C4-8DFA-3962D972F798}" type="sibTrans" cxnId="{F8E972DE-AB8E-438A-8C9B-7A79C5FF2112}">
      <dgm:prSet/>
      <dgm:spPr/>
      <dgm:t>
        <a:bodyPr/>
        <a:lstStyle/>
        <a:p>
          <a:endParaRPr lang="fr-CH"/>
        </a:p>
      </dgm:t>
    </dgm:pt>
    <dgm:pt modelId="{339353AF-8E7A-42F4-A016-71E1B01B0425}">
      <dgm:prSet phldrT="[Text]"/>
      <dgm:spPr/>
      <dgm:t>
        <a:bodyPr/>
        <a:lstStyle/>
        <a:p>
          <a:r>
            <a:rPr lang="en-US" dirty="0" smtClean="0"/>
            <a:t>AB3</a:t>
          </a:r>
          <a:endParaRPr lang="fr-CH" dirty="0"/>
        </a:p>
      </dgm:t>
    </dgm:pt>
    <dgm:pt modelId="{EBB265D7-BBE9-4B17-A2FB-E0FF77A1785D}" type="parTrans" cxnId="{66917977-4CAC-4461-9E9B-88F1381E775D}">
      <dgm:prSet/>
      <dgm:spPr/>
      <dgm:t>
        <a:bodyPr/>
        <a:lstStyle/>
        <a:p>
          <a:endParaRPr lang="fr-CH"/>
        </a:p>
      </dgm:t>
    </dgm:pt>
    <dgm:pt modelId="{AFFCD1DF-375B-458E-A6F1-81CD458C1ABD}" type="sibTrans" cxnId="{66917977-4CAC-4461-9E9B-88F1381E775D}">
      <dgm:prSet/>
      <dgm:spPr/>
      <dgm:t>
        <a:bodyPr/>
        <a:lstStyle/>
        <a:p>
          <a:endParaRPr lang="fr-CH"/>
        </a:p>
      </dgm:t>
    </dgm:pt>
    <dgm:pt modelId="{236F6DD6-90EE-4C14-8B71-9227858876C5}">
      <dgm:prSet phldrT="[Text]"/>
      <dgm:spPr/>
      <dgm:t>
        <a:bodyPr/>
        <a:lstStyle/>
        <a:p>
          <a:r>
            <a:rPr lang="en-US" dirty="0" smtClean="0"/>
            <a:t>VTM KZoom</a:t>
          </a:r>
          <a:endParaRPr lang="fr-CH" dirty="0"/>
        </a:p>
      </dgm:t>
    </dgm:pt>
    <dgm:pt modelId="{3BC06CF3-A357-456D-8D85-E77C7B12A84D}" type="parTrans" cxnId="{1417F75F-0742-46EE-AB98-EBAFB09DD3A0}">
      <dgm:prSet/>
      <dgm:spPr/>
      <dgm:t>
        <a:bodyPr/>
        <a:lstStyle/>
        <a:p>
          <a:endParaRPr lang="fr-CH"/>
        </a:p>
      </dgm:t>
    </dgm:pt>
    <dgm:pt modelId="{D2E9C5E1-CF1D-4235-BD88-6792B71BEF81}" type="sibTrans" cxnId="{1417F75F-0742-46EE-AB98-EBAFB09DD3A0}">
      <dgm:prSet/>
      <dgm:spPr/>
      <dgm:t>
        <a:bodyPr/>
        <a:lstStyle/>
        <a:p>
          <a:endParaRPr lang="fr-CH"/>
        </a:p>
      </dgm:t>
    </dgm:pt>
    <dgm:pt modelId="{5B9DBF68-69BC-44DB-9B1C-F18EA6E5D99E}">
      <dgm:prSet phldrT="[Text]"/>
      <dgm:spPr/>
      <dgm:t>
        <a:bodyPr/>
        <a:lstStyle/>
        <a:p>
          <a:r>
            <a:rPr lang="en-US" dirty="0" smtClean="0"/>
            <a:t>ACASATV</a:t>
          </a:r>
          <a:endParaRPr lang="fr-CH" dirty="0"/>
        </a:p>
      </dgm:t>
    </dgm:pt>
    <dgm:pt modelId="{AB2599EB-966F-4CE5-9769-D5BEDCBE9D6B}" type="parTrans" cxnId="{58425079-6098-4376-8F58-74B8E886A3FF}">
      <dgm:prSet/>
      <dgm:spPr/>
      <dgm:t>
        <a:bodyPr/>
        <a:lstStyle/>
        <a:p>
          <a:endParaRPr lang="fr-CH"/>
        </a:p>
      </dgm:t>
    </dgm:pt>
    <dgm:pt modelId="{9C0B808D-440B-4261-9218-37366E1C041F}" type="sibTrans" cxnId="{58425079-6098-4376-8F58-74B8E886A3FF}">
      <dgm:prSet/>
      <dgm:spPr/>
      <dgm:t>
        <a:bodyPr/>
        <a:lstStyle/>
        <a:p>
          <a:endParaRPr lang="fr-CH"/>
        </a:p>
      </dgm:t>
    </dgm:pt>
    <dgm:pt modelId="{2BCE62D1-14BB-48FC-A4FB-F60EAA895C97}">
      <dgm:prSet phldrT="[Text]"/>
      <dgm:spPr/>
      <dgm:t>
        <a:bodyPr/>
        <a:lstStyle/>
        <a:p>
          <a:r>
            <a:rPr lang="en-US" dirty="0" smtClean="0"/>
            <a:t>ANIMALP-NL</a:t>
          </a:r>
          <a:endParaRPr lang="fr-CH" dirty="0"/>
        </a:p>
      </dgm:t>
    </dgm:pt>
    <dgm:pt modelId="{E64C8E10-3480-477B-9080-0A38EEA174E8}" type="parTrans" cxnId="{29041BEF-E86B-4056-B3CD-0EB502E5BBE7}">
      <dgm:prSet/>
      <dgm:spPr/>
      <dgm:t>
        <a:bodyPr/>
        <a:lstStyle/>
        <a:p>
          <a:endParaRPr lang="fr-CH"/>
        </a:p>
      </dgm:t>
    </dgm:pt>
    <dgm:pt modelId="{7337870A-84AC-44FD-8FBB-050782BA3FF6}" type="sibTrans" cxnId="{29041BEF-E86B-4056-B3CD-0EB502E5BBE7}">
      <dgm:prSet/>
      <dgm:spPr/>
      <dgm:t>
        <a:bodyPr/>
        <a:lstStyle/>
        <a:p>
          <a:endParaRPr lang="fr-CH"/>
        </a:p>
      </dgm:t>
    </dgm:pt>
    <dgm:pt modelId="{B538F119-5295-45CE-95F9-AA1D6C41BB22}">
      <dgm:prSet phldrT="[Text]"/>
      <dgm:spPr/>
      <dgm:t>
        <a:bodyPr/>
        <a:lstStyle/>
        <a:p>
          <a:r>
            <a:rPr lang="en-US" dirty="0" smtClean="0"/>
            <a:t>ANIMALP</a:t>
          </a:r>
          <a:endParaRPr lang="fr-CH" dirty="0"/>
        </a:p>
      </dgm:t>
    </dgm:pt>
    <dgm:pt modelId="{FDC0FC2E-9C8D-4284-BD5D-1D1EC31A28DC}" type="parTrans" cxnId="{CB5DD5E2-9DD9-4341-A730-3F5BE264AB76}">
      <dgm:prSet/>
      <dgm:spPr/>
      <dgm:t>
        <a:bodyPr/>
        <a:lstStyle/>
        <a:p>
          <a:endParaRPr lang="fr-CH"/>
        </a:p>
      </dgm:t>
    </dgm:pt>
    <dgm:pt modelId="{9E6A9C0F-EC9C-4D80-A48C-145203FE1626}" type="sibTrans" cxnId="{CB5DD5E2-9DD9-4341-A730-3F5BE264AB76}">
      <dgm:prSet/>
      <dgm:spPr/>
      <dgm:t>
        <a:bodyPr/>
        <a:lstStyle/>
        <a:p>
          <a:endParaRPr lang="fr-CH"/>
        </a:p>
      </dgm:t>
    </dgm:pt>
    <dgm:pt modelId="{E1909074-9A49-4C14-9418-83C2B0F133F8}">
      <dgm:prSet phldrT="[Text]"/>
      <dgm:spPr/>
      <dgm:t>
        <a:bodyPr/>
        <a:lstStyle/>
        <a:p>
          <a:r>
            <a:rPr lang="en-US" dirty="0" smtClean="0"/>
            <a:t>ANTENA1</a:t>
          </a:r>
          <a:endParaRPr lang="fr-CH" dirty="0"/>
        </a:p>
      </dgm:t>
    </dgm:pt>
    <dgm:pt modelId="{87FBDF43-EB24-44EE-B81B-D5DB320ED6FF}" type="parTrans" cxnId="{E49104B6-135E-412B-94B1-7CD029B3196D}">
      <dgm:prSet/>
      <dgm:spPr/>
      <dgm:t>
        <a:bodyPr/>
        <a:lstStyle/>
        <a:p>
          <a:endParaRPr lang="fr-CH"/>
        </a:p>
      </dgm:t>
    </dgm:pt>
    <dgm:pt modelId="{A40A8EAC-41BE-4511-8D6C-6C23C1B786C7}" type="sibTrans" cxnId="{E49104B6-135E-412B-94B1-7CD029B3196D}">
      <dgm:prSet/>
      <dgm:spPr/>
      <dgm:t>
        <a:bodyPr/>
        <a:lstStyle/>
        <a:p>
          <a:endParaRPr lang="fr-CH"/>
        </a:p>
      </dgm:t>
    </dgm:pt>
    <dgm:pt modelId="{708A4081-1635-4036-89D2-D85F4570BBF1}">
      <dgm:prSet phldrT="[Text]"/>
      <dgm:spPr/>
      <dgm:t>
        <a:bodyPr/>
        <a:lstStyle/>
        <a:p>
          <a:r>
            <a:rPr lang="en-US" dirty="0" smtClean="0"/>
            <a:t>ARD</a:t>
          </a:r>
          <a:endParaRPr lang="fr-CH" dirty="0"/>
        </a:p>
      </dgm:t>
    </dgm:pt>
    <dgm:pt modelId="{9954CA16-FE30-46B0-833F-D1F8463E1CA1}" type="parTrans" cxnId="{B4F9C7F8-2917-4DC7-8FF5-DA20E668AE20}">
      <dgm:prSet/>
      <dgm:spPr/>
      <dgm:t>
        <a:bodyPr/>
        <a:lstStyle/>
        <a:p>
          <a:endParaRPr lang="fr-CH"/>
        </a:p>
      </dgm:t>
    </dgm:pt>
    <dgm:pt modelId="{D20B606C-385D-4700-BEAA-623B0A83C197}" type="sibTrans" cxnId="{B4F9C7F8-2917-4DC7-8FF5-DA20E668AE20}">
      <dgm:prSet/>
      <dgm:spPr/>
      <dgm:t>
        <a:bodyPr/>
        <a:lstStyle/>
        <a:p>
          <a:endParaRPr lang="fr-CH"/>
        </a:p>
      </dgm:t>
    </dgm:pt>
    <dgm:pt modelId="{E7067E0C-FA6B-473B-AE4E-769993120917}">
      <dgm:prSet phldrT="[Text]"/>
      <dgm:spPr/>
      <dgm:t>
        <a:bodyPr/>
        <a:lstStyle/>
        <a:p>
          <a:r>
            <a:rPr lang="en-US" dirty="0" smtClean="0"/>
            <a:t>ARTE</a:t>
          </a:r>
          <a:endParaRPr lang="fr-CH" dirty="0"/>
        </a:p>
      </dgm:t>
    </dgm:pt>
    <dgm:pt modelId="{9D1A2496-63AC-48B8-A2F9-7BD2A7C118E9}" type="parTrans" cxnId="{5EE9CB82-DB03-4978-8C88-409E7F277091}">
      <dgm:prSet/>
      <dgm:spPr/>
      <dgm:t>
        <a:bodyPr/>
        <a:lstStyle/>
        <a:p>
          <a:endParaRPr lang="fr-CH"/>
        </a:p>
      </dgm:t>
    </dgm:pt>
    <dgm:pt modelId="{39AEDAC2-CF02-4FAC-B799-C06859CE20B8}" type="sibTrans" cxnId="{5EE9CB82-DB03-4978-8C88-409E7F277091}">
      <dgm:prSet/>
      <dgm:spPr/>
      <dgm:t>
        <a:bodyPr/>
        <a:lstStyle/>
        <a:p>
          <a:endParaRPr lang="fr-CH"/>
        </a:p>
      </dgm:t>
    </dgm:pt>
    <dgm:pt modelId="{4419174D-A97C-4BD8-BC62-860415B3EB5D}">
      <dgm:prSet phldrT="[Text]"/>
      <dgm:spPr/>
      <dgm:t>
        <a:bodyPr/>
        <a:lstStyle/>
        <a:p>
          <a:r>
            <a:rPr lang="en-US" dirty="0" smtClean="0"/>
            <a:t>BBC1</a:t>
          </a:r>
          <a:endParaRPr lang="fr-CH" dirty="0"/>
        </a:p>
      </dgm:t>
    </dgm:pt>
    <dgm:pt modelId="{150FB0A3-A615-4B06-BB43-0607B345FEE1}" type="parTrans" cxnId="{0355C099-BF54-4BF0-B78C-08E162F26FB0}">
      <dgm:prSet/>
      <dgm:spPr/>
      <dgm:t>
        <a:bodyPr/>
        <a:lstStyle/>
        <a:p>
          <a:endParaRPr lang="fr-CH"/>
        </a:p>
      </dgm:t>
    </dgm:pt>
    <dgm:pt modelId="{BE73B7EF-C3C7-4961-A1B3-300224D6E899}" type="sibTrans" cxnId="{0355C099-BF54-4BF0-B78C-08E162F26FB0}">
      <dgm:prSet/>
      <dgm:spPr/>
      <dgm:t>
        <a:bodyPr/>
        <a:lstStyle/>
        <a:p>
          <a:endParaRPr lang="fr-CH"/>
        </a:p>
      </dgm:t>
    </dgm:pt>
    <dgm:pt modelId="{BB3A0A26-EE36-47BE-861B-1292D90838EB}">
      <dgm:prSet phldrT="[Text]"/>
      <dgm:spPr/>
      <dgm:t>
        <a:bodyPr/>
        <a:lstStyle/>
        <a:p>
          <a:r>
            <a:rPr lang="en-US" dirty="0" smtClean="0"/>
            <a:t>BBC2</a:t>
          </a:r>
          <a:endParaRPr lang="fr-CH" dirty="0"/>
        </a:p>
      </dgm:t>
    </dgm:pt>
    <dgm:pt modelId="{8FF4A699-8AAD-48F0-93EE-1D10E24EFBB6}" type="parTrans" cxnId="{3EAAC370-A8EB-4DFB-ABEC-4028AC7057E8}">
      <dgm:prSet/>
      <dgm:spPr/>
      <dgm:t>
        <a:bodyPr/>
        <a:lstStyle/>
        <a:p>
          <a:endParaRPr lang="fr-CH"/>
        </a:p>
      </dgm:t>
    </dgm:pt>
    <dgm:pt modelId="{C17B8A95-9995-4290-B7CE-76C8F25C4190}" type="sibTrans" cxnId="{3EAAC370-A8EB-4DFB-ABEC-4028AC7057E8}">
      <dgm:prSet/>
      <dgm:spPr/>
      <dgm:t>
        <a:bodyPr/>
        <a:lstStyle/>
        <a:p>
          <a:endParaRPr lang="fr-CH"/>
        </a:p>
      </dgm:t>
    </dgm:pt>
    <dgm:pt modelId="{CDC698E6-E177-4F49-9FD3-D8BA7BCB706D}" type="pres">
      <dgm:prSet presAssocID="{3798CD9C-7AFF-49BE-9456-2837AC9BB6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32EBD90A-ABB5-4F7B-B527-B06102156208}" type="pres">
      <dgm:prSet presAssocID="{3798CD9C-7AFF-49BE-9456-2837AC9BB6E2}" presName="cycle" presStyleCnt="0"/>
      <dgm:spPr/>
    </dgm:pt>
    <dgm:pt modelId="{8F84CB4F-37BA-457E-BDE0-DA530DFB0B71}" type="pres">
      <dgm:prSet presAssocID="{A689FCAE-8102-477B-AD2B-0FD27964D0EF}" presName="nodeFirst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3DB5A72-7FBB-414B-A8E2-DBD687424B43}" type="pres">
      <dgm:prSet presAssocID="{B526A4EE-8C3C-4FC4-B42B-033CB437EFDD}" presName="sibTransFirstNode" presStyleLbl="bgShp" presStyleIdx="0" presStyleCnt="1"/>
      <dgm:spPr/>
      <dgm:t>
        <a:bodyPr/>
        <a:lstStyle/>
        <a:p>
          <a:endParaRPr lang="fr-CH"/>
        </a:p>
      </dgm:t>
    </dgm:pt>
    <dgm:pt modelId="{FC461971-AF00-4F12-9490-C4D08C4C8554}" type="pres">
      <dgm:prSet presAssocID="{80ED945D-730E-4946-AE40-C620E0ED6F3D}" presName="nodeFollowingNodes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D44DA51-C708-4632-AF8C-A7DE68A87C8C}" type="pres">
      <dgm:prSet presAssocID="{339353AF-8E7A-42F4-A016-71E1B01B0425}" presName="nodeFollowingNodes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BC15B28-4609-4BF9-87A6-DC3A0A21CE53}" type="pres">
      <dgm:prSet presAssocID="{236F6DD6-90EE-4C14-8B71-9227858876C5}" presName="nodeFollowingNodes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B413CDD-C8A3-4D9A-93BD-304A91C15459}" type="pres">
      <dgm:prSet presAssocID="{5B9DBF68-69BC-44DB-9B1C-F18EA6E5D99E}" presName="nodeFollowingNodes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14FD230-D406-4BE3-9E75-08DF868AE17E}" type="pres">
      <dgm:prSet presAssocID="{2BCE62D1-14BB-48FC-A4FB-F60EAA895C97}" presName="nodeFollowingNodes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7E3B125-63C9-44EF-B015-EAEDB0E8A5D2}" type="pres">
      <dgm:prSet presAssocID="{B538F119-5295-45CE-95F9-AA1D6C41BB22}" presName="nodeFollowingNodes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5F8CE9E-73D5-487B-9AA3-348ECE9B03C4}" type="pres">
      <dgm:prSet presAssocID="{E1909074-9A49-4C14-9418-83C2B0F133F8}" presName="nodeFollowingNodes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7599860-C82A-42E9-95FA-1E0726C77D02}" type="pres">
      <dgm:prSet presAssocID="{708A4081-1635-4036-89D2-D85F4570BBF1}" presName="nodeFollowingNodes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65B9D4D-9BAF-4A6D-A9E7-88B767419126}" type="pres">
      <dgm:prSet presAssocID="{E7067E0C-FA6B-473B-AE4E-769993120917}" presName="nodeFollowingNodes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64C9198-7209-4A64-8396-854A00CD3269}" type="pres">
      <dgm:prSet presAssocID="{4419174D-A97C-4BD8-BC62-860415B3EB5D}" presName="nodeFollowingNodes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15B3027-3387-4866-B040-0D07E9AA5F82}" type="pres">
      <dgm:prSet presAssocID="{BB3A0A26-EE36-47BE-861B-1292D90838EB}" presName="nodeFollowingNodes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0355C099-BF54-4BF0-B78C-08E162F26FB0}" srcId="{3798CD9C-7AFF-49BE-9456-2837AC9BB6E2}" destId="{4419174D-A97C-4BD8-BC62-860415B3EB5D}" srcOrd="10" destOrd="0" parTransId="{150FB0A3-A615-4B06-BB43-0607B345FEE1}" sibTransId="{BE73B7EF-C3C7-4961-A1B3-300224D6E899}"/>
    <dgm:cxn modelId="{E49104B6-135E-412B-94B1-7CD029B3196D}" srcId="{3798CD9C-7AFF-49BE-9456-2837AC9BB6E2}" destId="{E1909074-9A49-4C14-9418-83C2B0F133F8}" srcOrd="7" destOrd="0" parTransId="{87FBDF43-EB24-44EE-B81B-D5DB320ED6FF}" sibTransId="{A40A8EAC-41BE-4511-8D6C-6C23C1B786C7}"/>
    <dgm:cxn modelId="{1CE96C68-E408-409F-BD2D-52B7150610F1}" type="presOf" srcId="{339353AF-8E7A-42F4-A016-71E1B01B0425}" destId="{5D44DA51-C708-4632-AF8C-A7DE68A87C8C}" srcOrd="0" destOrd="0" presId="urn:microsoft.com/office/officeart/2005/8/layout/cycle3"/>
    <dgm:cxn modelId="{3EAAC370-A8EB-4DFB-ABEC-4028AC7057E8}" srcId="{3798CD9C-7AFF-49BE-9456-2837AC9BB6E2}" destId="{BB3A0A26-EE36-47BE-861B-1292D90838EB}" srcOrd="11" destOrd="0" parTransId="{8FF4A699-8AAD-48F0-93EE-1D10E24EFBB6}" sibTransId="{C17B8A95-9995-4290-B7CE-76C8F25C4190}"/>
    <dgm:cxn modelId="{B4F9C7F8-2917-4DC7-8FF5-DA20E668AE20}" srcId="{3798CD9C-7AFF-49BE-9456-2837AC9BB6E2}" destId="{708A4081-1635-4036-89D2-D85F4570BBF1}" srcOrd="8" destOrd="0" parTransId="{9954CA16-FE30-46B0-833F-D1F8463E1CA1}" sibTransId="{D20B606C-385D-4700-BEAA-623B0A83C197}"/>
    <dgm:cxn modelId="{4A80443D-9FBB-4E55-8D9E-9C16EE58BCC2}" type="presOf" srcId="{708A4081-1635-4036-89D2-D85F4570BBF1}" destId="{D7599860-C82A-42E9-95FA-1E0726C77D02}" srcOrd="0" destOrd="0" presId="urn:microsoft.com/office/officeart/2005/8/layout/cycle3"/>
    <dgm:cxn modelId="{29041BEF-E86B-4056-B3CD-0EB502E5BBE7}" srcId="{3798CD9C-7AFF-49BE-9456-2837AC9BB6E2}" destId="{2BCE62D1-14BB-48FC-A4FB-F60EAA895C97}" srcOrd="5" destOrd="0" parTransId="{E64C8E10-3480-477B-9080-0A38EEA174E8}" sibTransId="{7337870A-84AC-44FD-8FBB-050782BA3FF6}"/>
    <dgm:cxn modelId="{D306367F-5100-4EDE-929A-AB3F64952B94}" type="presOf" srcId="{2BCE62D1-14BB-48FC-A4FB-F60EAA895C97}" destId="{B14FD230-D406-4BE3-9E75-08DF868AE17E}" srcOrd="0" destOrd="0" presId="urn:microsoft.com/office/officeart/2005/8/layout/cycle3"/>
    <dgm:cxn modelId="{F8E972DE-AB8E-438A-8C9B-7A79C5FF2112}" srcId="{3798CD9C-7AFF-49BE-9456-2837AC9BB6E2}" destId="{80ED945D-730E-4946-AE40-C620E0ED6F3D}" srcOrd="1" destOrd="0" parTransId="{D9D441E5-8CBD-4E0E-842A-DBDF90B994EC}" sibTransId="{BDF95016-6065-40C4-8DFA-3962D972F798}"/>
    <dgm:cxn modelId="{1BADF0DB-7502-474E-9854-BDB983AB4F6D}" type="presOf" srcId="{236F6DD6-90EE-4C14-8B71-9227858876C5}" destId="{BBC15B28-4609-4BF9-87A6-DC3A0A21CE53}" srcOrd="0" destOrd="0" presId="urn:microsoft.com/office/officeart/2005/8/layout/cycle3"/>
    <dgm:cxn modelId="{B37BD288-FBD4-4D9D-BB19-D803EAFFBB1B}" type="presOf" srcId="{5B9DBF68-69BC-44DB-9B1C-F18EA6E5D99E}" destId="{BB413CDD-C8A3-4D9A-93BD-304A91C15459}" srcOrd="0" destOrd="0" presId="urn:microsoft.com/office/officeart/2005/8/layout/cycle3"/>
    <dgm:cxn modelId="{673DBFC7-60DD-4CCB-BD32-9B32A63FFF55}" type="presOf" srcId="{B538F119-5295-45CE-95F9-AA1D6C41BB22}" destId="{57E3B125-63C9-44EF-B015-EAEDB0E8A5D2}" srcOrd="0" destOrd="0" presId="urn:microsoft.com/office/officeart/2005/8/layout/cycle3"/>
    <dgm:cxn modelId="{1417F75F-0742-46EE-AB98-EBAFB09DD3A0}" srcId="{3798CD9C-7AFF-49BE-9456-2837AC9BB6E2}" destId="{236F6DD6-90EE-4C14-8B71-9227858876C5}" srcOrd="3" destOrd="0" parTransId="{3BC06CF3-A357-456D-8D85-E77C7B12A84D}" sibTransId="{D2E9C5E1-CF1D-4235-BD88-6792B71BEF81}"/>
    <dgm:cxn modelId="{CB5DD5E2-9DD9-4341-A730-3F5BE264AB76}" srcId="{3798CD9C-7AFF-49BE-9456-2837AC9BB6E2}" destId="{B538F119-5295-45CE-95F9-AA1D6C41BB22}" srcOrd="6" destOrd="0" parTransId="{FDC0FC2E-9C8D-4284-BD5D-1D1EC31A28DC}" sibTransId="{9E6A9C0F-EC9C-4D80-A48C-145203FE1626}"/>
    <dgm:cxn modelId="{AFAFAE7A-97F3-447D-9C7D-A0D00809E4B8}" type="presOf" srcId="{4419174D-A97C-4BD8-BC62-860415B3EB5D}" destId="{B64C9198-7209-4A64-8396-854A00CD3269}" srcOrd="0" destOrd="0" presId="urn:microsoft.com/office/officeart/2005/8/layout/cycle3"/>
    <dgm:cxn modelId="{9BAFD86A-BC93-41D6-B611-B247DF8C2C3E}" type="presOf" srcId="{B526A4EE-8C3C-4FC4-B42B-033CB437EFDD}" destId="{63DB5A72-7FBB-414B-A8E2-DBD687424B43}" srcOrd="0" destOrd="0" presId="urn:microsoft.com/office/officeart/2005/8/layout/cycle3"/>
    <dgm:cxn modelId="{5EE9CB82-DB03-4978-8C88-409E7F277091}" srcId="{3798CD9C-7AFF-49BE-9456-2837AC9BB6E2}" destId="{E7067E0C-FA6B-473B-AE4E-769993120917}" srcOrd="9" destOrd="0" parTransId="{9D1A2496-63AC-48B8-A2F9-7BD2A7C118E9}" sibTransId="{39AEDAC2-CF02-4FAC-B799-C06859CE20B8}"/>
    <dgm:cxn modelId="{9C8814AE-A2EA-4B86-9787-FE3343F4D3F2}" srcId="{3798CD9C-7AFF-49BE-9456-2837AC9BB6E2}" destId="{A689FCAE-8102-477B-AD2B-0FD27964D0EF}" srcOrd="0" destOrd="0" parTransId="{BE82EE2F-DAF0-4DFF-B13F-4CBD462CD4DE}" sibTransId="{B526A4EE-8C3C-4FC4-B42B-033CB437EFDD}"/>
    <dgm:cxn modelId="{799FE82F-49EF-4DEF-82A6-CE6494F74502}" type="presOf" srcId="{A689FCAE-8102-477B-AD2B-0FD27964D0EF}" destId="{8F84CB4F-37BA-457E-BDE0-DA530DFB0B71}" srcOrd="0" destOrd="0" presId="urn:microsoft.com/office/officeart/2005/8/layout/cycle3"/>
    <dgm:cxn modelId="{DAC9D991-9C83-4027-A890-B1995205ACD5}" type="presOf" srcId="{3798CD9C-7AFF-49BE-9456-2837AC9BB6E2}" destId="{CDC698E6-E177-4F49-9FD3-D8BA7BCB706D}" srcOrd="0" destOrd="0" presId="urn:microsoft.com/office/officeart/2005/8/layout/cycle3"/>
    <dgm:cxn modelId="{58425079-6098-4376-8F58-74B8E886A3FF}" srcId="{3798CD9C-7AFF-49BE-9456-2837AC9BB6E2}" destId="{5B9DBF68-69BC-44DB-9B1C-F18EA6E5D99E}" srcOrd="4" destOrd="0" parTransId="{AB2599EB-966F-4CE5-9769-D5BEDCBE9D6B}" sibTransId="{9C0B808D-440B-4261-9218-37366E1C041F}"/>
    <dgm:cxn modelId="{8A355F8F-596F-491C-A5C5-D52F5DFEE73E}" type="presOf" srcId="{BB3A0A26-EE36-47BE-861B-1292D90838EB}" destId="{A15B3027-3387-4866-B040-0D07E9AA5F82}" srcOrd="0" destOrd="0" presId="urn:microsoft.com/office/officeart/2005/8/layout/cycle3"/>
    <dgm:cxn modelId="{2720DFFC-6339-41CD-BB43-BA0030BD528A}" type="presOf" srcId="{E7067E0C-FA6B-473B-AE4E-769993120917}" destId="{D65B9D4D-9BAF-4A6D-A9E7-88B767419126}" srcOrd="0" destOrd="0" presId="urn:microsoft.com/office/officeart/2005/8/layout/cycle3"/>
    <dgm:cxn modelId="{66917977-4CAC-4461-9E9B-88F1381E775D}" srcId="{3798CD9C-7AFF-49BE-9456-2837AC9BB6E2}" destId="{339353AF-8E7A-42F4-A016-71E1B01B0425}" srcOrd="2" destOrd="0" parTransId="{EBB265D7-BBE9-4B17-A2FB-E0FF77A1785D}" sibTransId="{AFFCD1DF-375B-458E-A6F1-81CD458C1ABD}"/>
    <dgm:cxn modelId="{4F851F57-AAB0-4724-8824-63DFBE9CD3D1}" type="presOf" srcId="{E1909074-9A49-4C14-9418-83C2B0F133F8}" destId="{45F8CE9E-73D5-487B-9AA3-348ECE9B03C4}" srcOrd="0" destOrd="0" presId="urn:microsoft.com/office/officeart/2005/8/layout/cycle3"/>
    <dgm:cxn modelId="{B77DA58C-CBED-4F86-A210-7B2007EF7462}" type="presOf" srcId="{80ED945D-730E-4946-AE40-C620E0ED6F3D}" destId="{FC461971-AF00-4F12-9490-C4D08C4C8554}" srcOrd="0" destOrd="0" presId="urn:microsoft.com/office/officeart/2005/8/layout/cycle3"/>
    <dgm:cxn modelId="{D5F5DC6B-ADB3-49B7-9832-7A9A4D631C3D}" type="presParOf" srcId="{CDC698E6-E177-4F49-9FD3-D8BA7BCB706D}" destId="{32EBD90A-ABB5-4F7B-B527-B06102156208}" srcOrd="0" destOrd="0" presId="urn:microsoft.com/office/officeart/2005/8/layout/cycle3"/>
    <dgm:cxn modelId="{ADF05C20-4257-4245-ABC8-C234E880B336}" type="presParOf" srcId="{32EBD90A-ABB5-4F7B-B527-B06102156208}" destId="{8F84CB4F-37BA-457E-BDE0-DA530DFB0B71}" srcOrd="0" destOrd="0" presId="urn:microsoft.com/office/officeart/2005/8/layout/cycle3"/>
    <dgm:cxn modelId="{0A2FA376-9A15-44E3-BD5A-F40B039BAAE9}" type="presParOf" srcId="{32EBD90A-ABB5-4F7B-B527-B06102156208}" destId="{63DB5A72-7FBB-414B-A8E2-DBD687424B43}" srcOrd="1" destOrd="0" presId="urn:microsoft.com/office/officeart/2005/8/layout/cycle3"/>
    <dgm:cxn modelId="{1FAA755A-8EFE-4DE4-BEF1-7BD079269642}" type="presParOf" srcId="{32EBD90A-ABB5-4F7B-B527-B06102156208}" destId="{FC461971-AF00-4F12-9490-C4D08C4C8554}" srcOrd="2" destOrd="0" presId="urn:microsoft.com/office/officeart/2005/8/layout/cycle3"/>
    <dgm:cxn modelId="{0750B20A-6CEA-4CB4-8FDD-2EB1EDC60E1C}" type="presParOf" srcId="{32EBD90A-ABB5-4F7B-B527-B06102156208}" destId="{5D44DA51-C708-4632-AF8C-A7DE68A87C8C}" srcOrd="3" destOrd="0" presId="urn:microsoft.com/office/officeart/2005/8/layout/cycle3"/>
    <dgm:cxn modelId="{51D9F573-05BF-4DF0-91E4-36C337F31092}" type="presParOf" srcId="{32EBD90A-ABB5-4F7B-B527-B06102156208}" destId="{BBC15B28-4609-4BF9-87A6-DC3A0A21CE53}" srcOrd="4" destOrd="0" presId="urn:microsoft.com/office/officeart/2005/8/layout/cycle3"/>
    <dgm:cxn modelId="{23C73491-0ACD-49F3-A5C3-0F4DB345A4E0}" type="presParOf" srcId="{32EBD90A-ABB5-4F7B-B527-B06102156208}" destId="{BB413CDD-C8A3-4D9A-93BD-304A91C15459}" srcOrd="5" destOrd="0" presId="urn:microsoft.com/office/officeart/2005/8/layout/cycle3"/>
    <dgm:cxn modelId="{0F69E840-5C18-418A-B36F-ABFA9316BB83}" type="presParOf" srcId="{32EBD90A-ABB5-4F7B-B527-B06102156208}" destId="{B14FD230-D406-4BE3-9E75-08DF868AE17E}" srcOrd="6" destOrd="0" presId="urn:microsoft.com/office/officeart/2005/8/layout/cycle3"/>
    <dgm:cxn modelId="{5A7E4842-5052-4304-9E32-01BEF4844BB4}" type="presParOf" srcId="{32EBD90A-ABB5-4F7B-B527-B06102156208}" destId="{57E3B125-63C9-44EF-B015-EAEDB0E8A5D2}" srcOrd="7" destOrd="0" presId="urn:microsoft.com/office/officeart/2005/8/layout/cycle3"/>
    <dgm:cxn modelId="{EAF68DC5-8B03-4CED-A91F-096A3848C4AF}" type="presParOf" srcId="{32EBD90A-ABB5-4F7B-B527-B06102156208}" destId="{45F8CE9E-73D5-487B-9AA3-348ECE9B03C4}" srcOrd="8" destOrd="0" presId="urn:microsoft.com/office/officeart/2005/8/layout/cycle3"/>
    <dgm:cxn modelId="{4855846D-95B7-428F-896C-B800A44CADA6}" type="presParOf" srcId="{32EBD90A-ABB5-4F7B-B527-B06102156208}" destId="{D7599860-C82A-42E9-95FA-1E0726C77D02}" srcOrd="9" destOrd="0" presId="urn:microsoft.com/office/officeart/2005/8/layout/cycle3"/>
    <dgm:cxn modelId="{C43CD37D-C136-4645-A73A-467E42DA819C}" type="presParOf" srcId="{32EBD90A-ABB5-4F7B-B527-B06102156208}" destId="{D65B9D4D-9BAF-4A6D-A9E7-88B767419126}" srcOrd="10" destOrd="0" presId="urn:microsoft.com/office/officeart/2005/8/layout/cycle3"/>
    <dgm:cxn modelId="{6C3B00EB-4965-4044-A631-80E58C71925E}" type="presParOf" srcId="{32EBD90A-ABB5-4F7B-B527-B06102156208}" destId="{B64C9198-7209-4A64-8396-854A00CD3269}" srcOrd="11" destOrd="0" presId="urn:microsoft.com/office/officeart/2005/8/layout/cycle3"/>
    <dgm:cxn modelId="{52C72D50-AEAE-4003-9394-F65051A18275}" type="presParOf" srcId="{32EBD90A-ABB5-4F7B-B527-B06102156208}" destId="{A15B3027-3387-4866-B040-0D07E9AA5F82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B93D1-BE60-4559-AB84-E140726FDD56}" type="doc">
      <dgm:prSet loTypeId="urn:microsoft.com/office/officeart/2005/8/layout/cycle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fr-CH"/>
        </a:p>
      </dgm:t>
    </dgm:pt>
    <dgm:pt modelId="{BBEA4254-F8DD-4A22-8FE4-3EE90D0B2774}">
      <dgm:prSet phldrT="[Text]"/>
      <dgm:spPr/>
      <dgm:t>
        <a:bodyPr/>
        <a:lstStyle/>
        <a:p>
          <a:r>
            <a:rPr lang="en-US" dirty="0" smtClean="0"/>
            <a:t>CANAL+</a:t>
          </a:r>
          <a:endParaRPr lang="fr-CH" dirty="0"/>
        </a:p>
      </dgm:t>
    </dgm:pt>
    <dgm:pt modelId="{582F88B1-434E-4E93-AAB1-59A269EFAA72}" type="parTrans" cxnId="{8899DF9D-09FB-48D4-ADB1-D578DED63CF5}">
      <dgm:prSet/>
      <dgm:spPr/>
      <dgm:t>
        <a:bodyPr/>
        <a:lstStyle/>
        <a:p>
          <a:endParaRPr lang="fr-CH"/>
        </a:p>
      </dgm:t>
    </dgm:pt>
    <dgm:pt modelId="{E098D585-C433-49BA-9EDF-43CDE3D5396A}" type="sibTrans" cxnId="{8899DF9D-09FB-48D4-ADB1-D578DED63CF5}">
      <dgm:prSet/>
      <dgm:spPr/>
      <dgm:t>
        <a:bodyPr/>
        <a:lstStyle/>
        <a:p>
          <a:endParaRPr lang="fr-CH" dirty="0"/>
        </a:p>
      </dgm:t>
    </dgm:pt>
    <dgm:pt modelId="{BFF1B22D-C5A4-41B4-A599-EC1D0E6200D0}">
      <dgm:prSet phldrT="[Text]"/>
      <dgm:spPr/>
      <dgm:t>
        <a:bodyPr/>
        <a:lstStyle/>
        <a:p>
          <a:r>
            <a:rPr lang="en-US" dirty="0" smtClean="0"/>
            <a:t>CHANNEL4</a:t>
          </a:r>
          <a:endParaRPr lang="fr-CH" dirty="0"/>
        </a:p>
      </dgm:t>
    </dgm:pt>
    <dgm:pt modelId="{5E6E2BF8-3FA2-4EBB-983F-98E8B7C76A4F}" type="parTrans" cxnId="{CF05B108-B9FC-4700-9885-F4592EDDB4D3}">
      <dgm:prSet/>
      <dgm:spPr/>
      <dgm:t>
        <a:bodyPr/>
        <a:lstStyle/>
        <a:p>
          <a:endParaRPr lang="fr-CH"/>
        </a:p>
      </dgm:t>
    </dgm:pt>
    <dgm:pt modelId="{9E43CBC4-BFBC-457C-B2CE-56D7223597D0}" type="sibTrans" cxnId="{CF05B108-B9FC-4700-9885-F4592EDDB4D3}">
      <dgm:prSet/>
      <dgm:spPr/>
      <dgm:t>
        <a:bodyPr/>
        <a:lstStyle/>
        <a:p>
          <a:endParaRPr lang="fr-CH"/>
        </a:p>
      </dgm:t>
    </dgm:pt>
    <dgm:pt modelId="{F1ED2398-09FF-4DDB-A13E-C4C8CA985479}">
      <dgm:prSet phldrT="[Text]"/>
      <dgm:spPr/>
      <dgm:t>
        <a:bodyPr/>
        <a:lstStyle/>
        <a:p>
          <a:r>
            <a:rPr lang="en-US" dirty="0" smtClean="0"/>
            <a:t>CLUBRTL</a:t>
          </a:r>
          <a:endParaRPr lang="fr-CH" dirty="0"/>
        </a:p>
      </dgm:t>
    </dgm:pt>
    <dgm:pt modelId="{A7633671-7BB9-4778-B4E1-CC6041A3D8EF}" type="parTrans" cxnId="{C99D6A06-0976-41D1-A297-83EC5EEF691E}">
      <dgm:prSet/>
      <dgm:spPr/>
      <dgm:t>
        <a:bodyPr/>
        <a:lstStyle/>
        <a:p>
          <a:endParaRPr lang="fr-CH"/>
        </a:p>
      </dgm:t>
    </dgm:pt>
    <dgm:pt modelId="{1678B8FB-BA0E-4809-B999-FED80940A205}" type="sibTrans" cxnId="{C99D6A06-0976-41D1-A297-83EC5EEF691E}">
      <dgm:prSet/>
      <dgm:spPr/>
      <dgm:t>
        <a:bodyPr/>
        <a:lstStyle/>
        <a:p>
          <a:endParaRPr lang="fr-CH"/>
        </a:p>
      </dgm:t>
    </dgm:pt>
    <dgm:pt modelId="{513CA838-D225-40D3-8887-C292A7D98529}">
      <dgm:prSet phldrT="[Text]"/>
      <dgm:spPr/>
      <dgm:t>
        <a:bodyPr/>
        <a:lstStyle/>
        <a:p>
          <a:r>
            <a:rPr lang="en-US" dirty="0" smtClean="0"/>
            <a:t>COMEDY</a:t>
          </a:r>
          <a:endParaRPr lang="fr-CH" dirty="0"/>
        </a:p>
      </dgm:t>
    </dgm:pt>
    <dgm:pt modelId="{94A434BE-8F3E-4508-AFDA-263A71224143}" type="parTrans" cxnId="{F8783052-D1D7-4593-B737-ED688F013F92}">
      <dgm:prSet/>
      <dgm:spPr/>
      <dgm:t>
        <a:bodyPr/>
        <a:lstStyle/>
        <a:p>
          <a:endParaRPr lang="fr-CH"/>
        </a:p>
      </dgm:t>
    </dgm:pt>
    <dgm:pt modelId="{3B9C2633-C15C-4849-A463-983F92017AB4}" type="sibTrans" cxnId="{F8783052-D1D7-4593-B737-ED688F013F92}">
      <dgm:prSet/>
      <dgm:spPr/>
      <dgm:t>
        <a:bodyPr/>
        <a:lstStyle/>
        <a:p>
          <a:endParaRPr lang="fr-CH"/>
        </a:p>
      </dgm:t>
    </dgm:pt>
    <dgm:pt modelId="{B604AE48-1BDD-40C2-B67F-89C92CAB0277}">
      <dgm:prSet phldrT="[Text]"/>
      <dgm:spPr/>
      <dgm:t>
        <a:bodyPr/>
        <a:lstStyle/>
        <a:p>
          <a:r>
            <a:rPr lang="fr-CH" dirty="0" smtClean="0"/>
            <a:t>DISC-NL</a:t>
          </a:r>
          <a:endParaRPr lang="fr-CH" dirty="0"/>
        </a:p>
      </dgm:t>
    </dgm:pt>
    <dgm:pt modelId="{5546618F-F181-49E4-B92F-442E234B3C67}" type="parTrans" cxnId="{2FA050A7-8DD5-4078-8505-4B6E7A6C113A}">
      <dgm:prSet/>
      <dgm:spPr/>
      <dgm:t>
        <a:bodyPr/>
        <a:lstStyle/>
        <a:p>
          <a:endParaRPr lang="fr-CH"/>
        </a:p>
      </dgm:t>
    </dgm:pt>
    <dgm:pt modelId="{8A4FCCF7-C6F0-451E-8C4B-5BF301683FB9}" type="sibTrans" cxnId="{2FA050A7-8DD5-4078-8505-4B6E7A6C113A}">
      <dgm:prSet/>
      <dgm:spPr/>
      <dgm:t>
        <a:bodyPr/>
        <a:lstStyle/>
        <a:p>
          <a:endParaRPr lang="fr-CH"/>
        </a:p>
      </dgm:t>
    </dgm:pt>
    <dgm:pt modelId="{EDFBA1E0-65D9-4F39-AF3B-8435B953C3FC}">
      <dgm:prSet phldrT="[Text]"/>
      <dgm:spPr/>
      <dgm:t>
        <a:bodyPr/>
        <a:lstStyle/>
        <a:p>
          <a:r>
            <a:rPr lang="fr-CH" dirty="0" smtClean="0"/>
            <a:t>Disc-EU</a:t>
          </a:r>
          <a:endParaRPr lang="fr-CH" dirty="0"/>
        </a:p>
      </dgm:t>
    </dgm:pt>
    <dgm:pt modelId="{B2634419-D7C3-4A81-8DA6-7F16DBF2EE25}" type="parTrans" cxnId="{E5361E7D-6D05-42C0-8AF1-8E0FD5C048FA}">
      <dgm:prSet/>
      <dgm:spPr/>
      <dgm:t>
        <a:bodyPr/>
        <a:lstStyle/>
        <a:p>
          <a:endParaRPr lang="fr-CH"/>
        </a:p>
      </dgm:t>
    </dgm:pt>
    <dgm:pt modelId="{26E73656-5471-4564-9074-572136AC3049}" type="sibTrans" cxnId="{E5361E7D-6D05-42C0-8AF1-8E0FD5C048FA}">
      <dgm:prSet/>
      <dgm:spPr/>
      <dgm:t>
        <a:bodyPr/>
        <a:lstStyle/>
        <a:p>
          <a:endParaRPr lang="fr-CH"/>
        </a:p>
      </dgm:t>
    </dgm:pt>
    <dgm:pt modelId="{BE1E088F-CCE7-4B95-BFAE-6D1B92FCD41A}">
      <dgm:prSet phldrT="[Text]"/>
      <dgm:spPr/>
      <dgm:t>
        <a:bodyPr/>
        <a:lstStyle/>
        <a:p>
          <a:r>
            <a:rPr lang="fr-CH" dirty="0" smtClean="0"/>
            <a:t>Disc-NO</a:t>
          </a:r>
          <a:endParaRPr lang="fr-CH" dirty="0"/>
        </a:p>
      </dgm:t>
    </dgm:pt>
    <dgm:pt modelId="{E81A7DA9-317A-4035-ACCD-43933D53A114}" type="parTrans" cxnId="{EECFAFAA-2DAB-43B3-961B-F04A4617D41C}">
      <dgm:prSet/>
      <dgm:spPr/>
      <dgm:t>
        <a:bodyPr/>
        <a:lstStyle/>
        <a:p>
          <a:endParaRPr lang="fr-CH"/>
        </a:p>
      </dgm:t>
    </dgm:pt>
    <dgm:pt modelId="{0D7665B9-DBB6-4935-BFEF-D8FBD6CD4611}" type="sibTrans" cxnId="{EECFAFAA-2DAB-43B3-961B-F04A4617D41C}">
      <dgm:prSet/>
      <dgm:spPr/>
      <dgm:t>
        <a:bodyPr/>
        <a:lstStyle/>
        <a:p>
          <a:endParaRPr lang="fr-CH"/>
        </a:p>
      </dgm:t>
    </dgm:pt>
    <dgm:pt modelId="{6EE1151E-2FC7-4477-9E12-C5E5DC80B6E0}">
      <dgm:prSet phldrT="[Text]"/>
      <dgm:spPr/>
      <dgm:t>
        <a:bodyPr/>
        <a:lstStyle/>
        <a:p>
          <a:r>
            <a:rPr lang="en-US" dirty="0" smtClean="0"/>
            <a:t>Disney NL</a:t>
          </a:r>
          <a:endParaRPr lang="fr-CH" dirty="0"/>
        </a:p>
      </dgm:t>
    </dgm:pt>
    <dgm:pt modelId="{8B91DA96-0984-4F86-8296-FDACC0304E01}" type="parTrans" cxnId="{AFB8E21A-B768-421D-8A7E-66E62D659ABC}">
      <dgm:prSet/>
      <dgm:spPr/>
      <dgm:t>
        <a:bodyPr/>
        <a:lstStyle/>
        <a:p>
          <a:endParaRPr lang="fr-CH"/>
        </a:p>
      </dgm:t>
    </dgm:pt>
    <dgm:pt modelId="{F6BA152C-C24D-4B4A-B5AE-E406F33646F9}" type="sibTrans" cxnId="{AFB8E21A-B768-421D-8A7E-66E62D659ABC}">
      <dgm:prSet/>
      <dgm:spPr/>
      <dgm:t>
        <a:bodyPr/>
        <a:lstStyle/>
        <a:p>
          <a:endParaRPr lang="fr-CH"/>
        </a:p>
      </dgm:t>
    </dgm:pt>
    <dgm:pt modelId="{C8B9D101-FDA7-42AE-9FE4-19E1C51544F1}">
      <dgm:prSet/>
      <dgm:spPr/>
      <dgm:t>
        <a:bodyPr/>
        <a:lstStyle/>
        <a:p>
          <a:r>
            <a:rPr lang="en-US" dirty="0" smtClean="0"/>
            <a:t>DR1</a:t>
          </a:r>
          <a:endParaRPr lang="fr-CH" dirty="0"/>
        </a:p>
      </dgm:t>
    </dgm:pt>
    <dgm:pt modelId="{9B8BB805-E374-4C92-99F1-FAC93EA34FED}" type="parTrans" cxnId="{7E3B42E4-17B9-491F-94C7-68DAE4C15671}">
      <dgm:prSet/>
      <dgm:spPr/>
      <dgm:t>
        <a:bodyPr/>
        <a:lstStyle/>
        <a:p>
          <a:endParaRPr lang="fr-CH"/>
        </a:p>
      </dgm:t>
    </dgm:pt>
    <dgm:pt modelId="{E024267C-84A4-4066-AD88-B4615AF02702}" type="sibTrans" cxnId="{7E3B42E4-17B9-491F-94C7-68DAE4C15671}">
      <dgm:prSet/>
      <dgm:spPr/>
      <dgm:t>
        <a:bodyPr/>
        <a:lstStyle/>
        <a:p>
          <a:endParaRPr lang="fr-CH"/>
        </a:p>
      </dgm:t>
    </dgm:pt>
    <dgm:pt modelId="{5B4B2EA8-8E9C-47DB-8995-558DDC2915E0}">
      <dgm:prSet/>
      <dgm:spPr/>
      <dgm:t>
        <a:bodyPr/>
        <a:lstStyle/>
        <a:p>
          <a:r>
            <a:rPr lang="en-US" dirty="0" smtClean="0"/>
            <a:t>DR2</a:t>
          </a:r>
          <a:endParaRPr lang="fr-CH" dirty="0"/>
        </a:p>
      </dgm:t>
    </dgm:pt>
    <dgm:pt modelId="{BC806A23-6324-4C32-B29C-000C3B221D37}" type="parTrans" cxnId="{DBFA5907-C4F9-4C58-B48C-65DBF332AEC0}">
      <dgm:prSet/>
      <dgm:spPr/>
      <dgm:t>
        <a:bodyPr/>
        <a:lstStyle/>
        <a:p>
          <a:endParaRPr lang="fr-CH"/>
        </a:p>
      </dgm:t>
    </dgm:pt>
    <dgm:pt modelId="{9CF0E96F-654D-4EC6-B28D-4334E37A0AC8}" type="sibTrans" cxnId="{DBFA5907-C4F9-4C58-B48C-65DBF332AEC0}">
      <dgm:prSet/>
      <dgm:spPr/>
      <dgm:t>
        <a:bodyPr/>
        <a:lstStyle/>
        <a:p>
          <a:endParaRPr lang="fr-CH"/>
        </a:p>
      </dgm:t>
    </dgm:pt>
    <dgm:pt modelId="{500A9357-58AB-4E4F-ACEC-58693B5F8D5F}" type="pres">
      <dgm:prSet presAssocID="{BE0B93D1-BE60-4559-AB84-E140726FD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AC18ACC-2A00-4FE4-9B14-55A4D11258F8}" type="pres">
      <dgm:prSet presAssocID="{BE0B93D1-BE60-4559-AB84-E140726FDD56}" presName="cycle" presStyleCnt="0"/>
      <dgm:spPr/>
    </dgm:pt>
    <dgm:pt modelId="{9F22264C-9658-45C3-B901-9B25F51DA2EB}" type="pres">
      <dgm:prSet presAssocID="{BBEA4254-F8DD-4A22-8FE4-3EE90D0B2774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015E82B-0091-49E8-BCD2-95E479458C78}" type="pres">
      <dgm:prSet presAssocID="{E098D585-C433-49BA-9EDF-43CDE3D5396A}" presName="sibTransFirstNode" presStyleLbl="bgShp" presStyleIdx="0" presStyleCnt="1"/>
      <dgm:spPr/>
      <dgm:t>
        <a:bodyPr/>
        <a:lstStyle/>
        <a:p>
          <a:endParaRPr lang="fr-CH"/>
        </a:p>
      </dgm:t>
    </dgm:pt>
    <dgm:pt modelId="{5F682EEA-8D73-45CC-B86A-E35C656FB846}" type="pres">
      <dgm:prSet presAssocID="{BFF1B22D-C5A4-41B4-A599-EC1D0E6200D0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415E7C0-4FA6-481F-AC76-90E1F2DC827D}" type="pres">
      <dgm:prSet presAssocID="{F1ED2398-09FF-4DDB-A13E-C4C8CA985479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8A5DF98-E349-46D0-ACBD-DB417C397066}" type="pres">
      <dgm:prSet presAssocID="{513CA838-D225-40D3-8887-C292A7D98529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3CE1D2B-356C-4A65-B8A1-3BD2E5EE0E1F}" type="pres">
      <dgm:prSet presAssocID="{B604AE48-1BDD-40C2-B67F-89C92CAB0277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C6C9E51-1CF6-45AC-80A2-DDC404A5A528}" type="pres">
      <dgm:prSet presAssocID="{EDFBA1E0-65D9-4F39-AF3B-8435B953C3FC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D2BC4FD-E9EB-4176-B3C1-CDC0149752BE}" type="pres">
      <dgm:prSet presAssocID="{BE1E088F-CCE7-4B95-BFAE-6D1B92FCD41A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3C6C0F3-7000-4697-A7EE-90BF8E65F830}" type="pres">
      <dgm:prSet presAssocID="{6EE1151E-2FC7-4477-9E12-C5E5DC80B6E0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1E925ED-C821-42B7-8F67-F3E0C9207104}" type="pres">
      <dgm:prSet presAssocID="{C8B9D101-FDA7-42AE-9FE4-19E1C51544F1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5495DED-C839-4EA0-8C97-5F70DADA4868}" type="pres">
      <dgm:prSet presAssocID="{5B4B2EA8-8E9C-47DB-8995-558DDC2915E0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CB4900EB-295E-4F94-88E9-C3EC4484FADA}" type="presOf" srcId="{B604AE48-1BDD-40C2-B67F-89C92CAB0277}" destId="{13CE1D2B-356C-4A65-B8A1-3BD2E5EE0E1F}" srcOrd="0" destOrd="0" presId="urn:microsoft.com/office/officeart/2005/8/layout/cycle3"/>
    <dgm:cxn modelId="{56D93F9F-666B-44C1-B15A-0370C4C4D232}" type="presOf" srcId="{F1ED2398-09FF-4DDB-A13E-C4C8CA985479}" destId="{D415E7C0-4FA6-481F-AC76-90E1F2DC827D}" srcOrd="0" destOrd="0" presId="urn:microsoft.com/office/officeart/2005/8/layout/cycle3"/>
    <dgm:cxn modelId="{DBFA5907-C4F9-4C58-B48C-65DBF332AEC0}" srcId="{BE0B93D1-BE60-4559-AB84-E140726FDD56}" destId="{5B4B2EA8-8E9C-47DB-8995-558DDC2915E0}" srcOrd="9" destOrd="0" parTransId="{BC806A23-6324-4C32-B29C-000C3B221D37}" sibTransId="{9CF0E96F-654D-4EC6-B28D-4334E37A0AC8}"/>
    <dgm:cxn modelId="{2FA050A7-8DD5-4078-8505-4B6E7A6C113A}" srcId="{BE0B93D1-BE60-4559-AB84-E140726FDD56}" destId="{B604AE48-1BDD-40C2-B67F-89C92CAB0277}" srcOrd="4" destOrd="0" parTransId="{5546618F-F181-49E4-B92F-442E234B3C67}" sibTransId="{8A4FCCF7-C6F0-451E-8C4B-5BF301683FB9}"/>
    <dgm:cxn modelId="{F8783052-D1D7-4593-B737-ED688F013F92}" srcId="{BE0B93D1-BE60-4559-AB84-E140726FDD56}" destId="{513CA838-D225-40D3-8887-C292A7D98529}" srcOrd="3" destOrd="0" parTransId="{94A434BE-8F3E-4508-AFDA-263A71224143}" sibTransId="{3B9C2633-C15C-4849-A463-983F92017AB4}"/>
    <dgm:cxn modelId="{5648B73B-0D57-4F05-9A8D-26F452CFFF91}" type="presOf" srcId="{513CA838-D225-40D3-8887-C292A7D98529}" destId="{B8A5DF98-E349-46D0-ACBD-DB417C397066}" srcOrd="0" destOrd="0" presId="urn:microsoft.com/office/officeart/2005/8/layout/cycle3"/>
    <dgm:cxn modelId="{CF05B108-B9FC-4700-9885-F4592EDDB4D3}" srcId="{BE0B93D1-BE60-4559-AB84-E140726FDD56}" destId="{BFF1B22D-C5A4-41B4-A599-EC1D0E6200D0}" srcOrd="1" destOrd="0" parTransId="{5E6E2BF8-3FA2-4EBB-983F-98E8B7C76A4F}" sibTransId="{9E43CBC4-BFBC-457C-B2CE-56D7223597D0}"/>
    <dgm:cxn modelId="{D285A8F8-7E3D-4291-998E-EB9392845F30}" type="presOf" srcId="{C8B9D101-FDA7-42AE-9FE4-19E1C51544F1}" destId="{C1E925ED-C821-42B7-8F67-F3E0C9207104}" srcOrd="0" destOrd="0" presId="urn:microsoft.com/office/officeart/2005/8/layout/cycle3"/>
    <dgm:cxn modelId="{1963975F-6705-4E75-84F7-22DA91A97044}" type="presOf" srcId="{BE0B93D1-BE60-4559-AB84-E140726FDD56}" destId="{500A9357-58AB-4E4F-ACEC-58693B5F8D5F}" srcOrd="0" destOrd="0" presId="urn:microsoft.com/office/officeart/2005/8/layout/cycle3"/>
    <dgm:cxn modelId="{C99D6A06-0976-41D1-A297-83EC5EEF691E}" srcId="{BE0B93D1-BE60-4559-AB84-E140726FDD56}" destId="{F1ED2398-09FF-4DDB-A13E-C4C8CA985479}" srcOrd="2" destOrd="0" parTransId="{A7633671-7BB9-4778-B4E1-CC6041A3D8EF}" sibTransId="{1678B8FB-BA0E-4809-B999-FED80940A205}"/>
    <dgm:cxn modelId="{FB01EDD5-2FB6-410B-B41E-E785FEBBE308}" type="presOf" srcId="{5B4B2EA8-8E9C-47DB-8995-558DDC2915E0}" destId="{35495DED-C839-4EA0-8C97-5F70DADA4868}" srcOrd="0" destOrd="0" presId="urn:microsoft.com/office/officeart/2005/8/layout/cycle3"/>
    <dgm:cxn modelId="{E5361E7D-6D05-42C0-8AF1-8E0FD5C048FA}" srcId="{BE0B93D1-BE60-4559-AB84-E140726FDD56}" destId="{EDFBA1E0-65D9-4F39-AF3B-8435B953C3FC}" srcOrd="5" destOrd="0" parTransId="{B2634419-D7C3-4A81-8DA6-7F16DBF2EE25}" sibTransId="{26E73656-5471-4564-9074-572136AC3049}"/>
    <dgm:cxn modelId="{8899DF9D-09FB-48D4-ADB1-D578DED63CF5}" srcId="{BE0B93D1-BE60-4559-AB84-E140726FDD56}" destId="{BBEA4254-F8DD-4A22-8FE4-3EE90D0B2774}" srcOrd="0" destOrd="0" parTransId="{582F88B1-434E-4E93-AAB1-59A269EFAA72}" sibTransId="{E098D585-C433-49BA-9EDF-43CDE3D5396A}"/>
    <dgm:cxn modelId="{EECFAFAA-2DAB-43B3-961B-F04A4617D41C}" srcId="{BE0B93D1-BE60-4559-AB84-E140726FDD56}" destId="{BE1E088F-CCE7-4B95-BFAE-6D1B92FCD41A}" srcOrd="6" destOrd="0" parTransId="{E81A7DA9-317A-4035-ACCD-43933D53A114}" sibTransId="{0D7665B9-DBB6-4935-BFEF-D8FBD6CD4611}"/>
    <dgm:cxn modelId="{3F2029CE-EAE8-4818-B553-BDC72BE8BEE7}" type="presOf" srcId="{BBEA4254-F8DD-4A22-8FE4-3EE90D0B2774}" destId="{9F22264C-9658-45C3-B901-9B25F51DA2EB}" srcOrd="0" destOrd="0" presId="urn:microsoft.com/office/officeart/2005/8/layout/cycle3"/>
    <dgm:cxn modelId="{46D9FD11-D039-452A-8048-FB68F3038E09}" type="presOf" srcId="{E098D585-C433-49BA-9EDF-43CDE3D5396A}" destId="{D015E82B-0091-49E8-BCD2-95E479458C78}" srcOrd="0" destOrd="0" presId="urn:microsoft.com/office/officeart/2005/8/layout/cycle3"/>
    <dgm:cxn modelId="{7E3B42E4-17B9-491F-94C7-68DAE4C15671}" srcId="{BE0B93D1-BE60-4559-AB84-E140726FDD56}" destId="{C8B9D101-FDA7-42AE-9FE4-19E1C51544F1}" srcOrd="8" destOrd="0" parTransId="{9B8BB805-E374-4C92-99F1-FAC93EA34FED}" sibTransId="{E024267C-84A4-4066-AD88-B4615AF02702}"/>
    <dgm:cxn modelId="{7FCF6E8E-0289-4481-ADA7-771E11E83835}" type="presOf" srcId="{EDFBA1E0-65D9-4F39-AF3B-8435B953C3FC}" destId="{0C6C9E51-1CF6-45AC-80A2-DDC404A5A528}" srcOrd="0" destOrd="0" presId="urn:microsoft.com/office/officeart/2005/8/layout/cycle3"/>
    <dgm:cxn modelId="{AFB8E21A-B768-421D-8A7E-66E62D659ABC}" srcId="{BE0B93D1-BE60-4559-AB84-E140726FDD56}" destId="{6EE1151E-2FC7-4477-9E12-C5E5DC80B6E0}" srcOrd="7" destOrd="0" parTransId="{8B91DA96-0984-4F86-8296-FDACC0304E01}" sibTransId="{F6BA152C-C24D-4B4A-B5AE-E406F33646F9}"/>
    <dgm:cxn modelId="{8BC903BE-58B4-441E-B25C-37207F6352E4}" type="presOf" srcId="{6EE1151E-2FC7-4477-9E12-C5E5DC80B6E0}" destId="{D3C6C0F3-7000-4697-A7EE-90BF8E65F830}" srcOrd="0" destOrd="0" presId="urn:microsoft.com/office/officeart/2005/8/layout/cycle3"/>
    <dgm:cxn modelId="{1DEF824F-E6D1-4FBA-A05E-5FF5E39D26A0}" type="presOf" srcId="{BFF1B22D-C5A4-41B4-A599-EC1D0E6200D0}" destId="{5F682EEA-8D73-45CC-B86A-E35C656FB846}" srcOrd="0" destOrd="0" presId="urn:microsoft.com/office/officeart/2005/8/layout/cycle3"/>
    <dgm:cxn modelId="{7BF496FE-D5C0-4A7D-B3BA-8F69DF9142B9}" type="presOf" srcId="{BE1E088F-CCE7-4B95-BFAE-6D1B92FCD41A}" destId="{8D2BC4FD-E9EB-4176-B3C1-CDC0149752BE}" srcOrd="0" destOrd="0" presId="urn:microsoft.com/office/officeart/2005/8/layout/cycle3"/>
    <dgm:cxn modelId="{A91035F8-E5D2-4B66-BA21-A4133A306A55}" type="presParOf" srcId="{500A9357-58AB-4E4F-ACEC-58693B5F8D5F}" destId="{8AC18ACC-2A00-4FE4-9B14-55A4D11258F8}" srcOrd="0" destOrd="0" presId="urn:microsoft.com/office/officeart/2005/8/layout/cycle3"/>
    <dgm:cxn modelId="{2D5A0918-D5B0-4FF5-B463-B0CC67112E0C}" type="presParOf" srcId="{8AC18ACC-2A00-4FE4-9B14-55A4D11258F8}" destId="{9F22264C-9658-45C3-B901-9B25F51DA2EB}" srcOrd="0" destOrd="0" presId="urn:microsoft.com/office/officeart/2005/8/layout/cycle3"/>
    <dgm:cxn modelId="{88F18F6B-0327-4D05-B9A1-15C5AFF29D11}" type="presParOf" srcId="{8AC18ACC-2A00-4FE4-9B14-55A4D11258F8}" destId="{D015E82B-0091-49E8-BCD2-95E479458C78}" srcOrd="1" destOrd="0" presId="urn:microsoft.com/office/officeart/2005/8/layout/cycle3"/>
    <dgm:cxn modelId="{21263C7A-AE7B-4AED-8DD8-E4C5066BF48A}" type="presParOf" srcId="{8AC18ACC-2A00-4FE4-9B14-55A4D11258F8}" destId="{5F682EEA-8D73-45CC-B86A-E35C656FB846}" srcOrd="2" destOrd="0" presId="urn:microsoft.com/office/officeart/2005/8/layout/cycle3"/>
    <dgm:cxn modelId="{3FFC0E5A-D7B6-4520-AA6E-6AFBD4C9110F}" type="presParOf" srcId="{8AC18ACC-2A00-4FE4-9B14-55A4D11258F8}" destId="{D415E7C0-4FA6-481F-AC76-90E1F2DC827D}" srcOrd="3" destOrd="0" presId="urn:microsoft.com/office/officeart/2005/8/layout/cycle3"/>
    <dgm:cxn modelId="{6B26EAD5-238B-46F8-B874-31972C1BBB59}" type="presParOf" srcId="{8AC18ACC-2A00-4FE4-9B14-55A4D11258F8}" destId="{B8A5DF98-E349-46D0-ACBD-DB417C397066}" srcOrd="4" destOrd="0" presId="urn:microsoft.com/office/officeart/2005/8/layout/cycle3"/>
    <dgm:cxn modelId="{B328F18E-0D64-48C3-81F6-B6ED4AABB5F9}" type="presParOf" srcId="{8AC18ACC-2A00-4FE4-9B14-55A4D11258F8}" destId="{13CE1D2B-356C-4A65-B8A1-3BD2E5EE0E1F}" srcOrd="5" destOrd="0" presId="urn:microsoft.com/office/officeart/2005/8/layout/cycle3"/>
    <dgm:cxn modelId="{F0D635DD-D9B7-49C4-94ED-907239E5F92B}" type="presParOf" srcId="{8AC18ACC-2A00-4FE4-9B14-55A4D11258F8}" destId="{0C6C9E51-1CF6-45AC-80A2-DDC404A5A528}" srcOrd="6" destOrd="0" presId="urn:microsoft.com/office/officeart/2005/8/layout/cycle3"/>
    <dgm:cxn modelId="{AB3059AE-1A2D-497F-9F42-66C1D5721346}" type="presParOf" srcId="{8AC18ACC-2A00-4FE4-9B14-55A4D11258F8}" destId="{8D2BC4FD-E9EB-4176-B3C1-CDC0149752BE}" srcOrd="7" destOrd="0" presId="urn:microsoft.com/office/officeart/2005/8/layout/cycle3"/>
    <dgm:cxn modelId="{D9F1D604-073C-4591-BF8F-90BEA3673F80}" type="presParOf" srcId="{8AC18ACC-2A00-4FE4-9B14-55A4D11258F8}" destId="{D3C6C0F3-7000-4697-A7EE-90BF8E65F830}" srcOrd="8" destOrd="0" presId="urn:microsoft.com/office/officeart/2005/8/layout/cycle3"/>
    <dgm:cxn modelId="{F00658A1-B53F-4454-85A3-6A855E3D6CC7}" type="presParOf" srcId="{8AC18ACC-2A00-4FE4-9B14-55A4D11258F8}" destId="{C1E925ED-C821-42B7-8F67-F3E0C9207104}" srcOrd="9" destOrd="0" presId="urn:microsoft.com/office/officeart/2005/8/layout/cycle3"/>
    <dgm:cxn modelId="{09066729-B0EE-49B0-A953-76873C9F8857}" type="presParOf" srcId="{8AC18ACC-2A00-4FE4-9B14-55A4D11258F8}" destId="{35495DED-C839-4EA0-8C97-5F70DADA4868}" srcOrd="10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96BA5-093E-4880-89EC-A6CE993C2F51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H"/>
        </a:p>
      </dgm:t>
    </dgm:pt>
    <dgm:pt modelId="{5A9D669B-2626-44AD-ACEF-6717F8D34CCF}">
      <dgm:prSet phldrT="[Text]"/>
      <dgm:spPr/>
      <dgm:t>
        <a:bodyPr/>
        <a:lstStyle/>
        <a:p>
          <a:r>
            <a:rPr lang="en-US" dirty="0" smtClean="0"/>
            <a:t>EEN</a:t>
          </a:r>
          <a:endParaRPr lang="fr-CH" dirty="0"/>
        </a:p>
      </dgm:t>
    </dgm:pt>
    <dgm:pt modelId="{5A1B836C-AB12-49AB-B9EF-4A0F8869688B}" type="parTrans" cxnId="{86E5EF51-07A4-4C0E-ADF2-A54A25F7DB6C}">
      <dgm:prSet/>
      <dgm:spPr/>
      <dgm:t>
        <a:bodyPr/>
        <a:lstStyle/>
        <a:p>
          <a:endParaRPr lang="fr-CH"/>
        </a:p>
      </dgm:t>
    </dgm:pt>
    <dgm:pt modelId="{E48A99D9-1F58-4A10-A4DF-ABD663C76AD4}" type="sibTrans" cxnId="{86E5EF51-07A4-4C0E-ADF2-A54A25F7DB6C}">
      <dgm:prSet/>
      <dgm:spPr/>
      <dgm:t>
        <a:bodyPr/>
        <a:lstStyle/>
        <a:p>
          <a:endParaRPr lang="fr-CH" dirty="0"/>
        </a:p>
      </dgm:t>
    </dgm:pt>
    <dgm:pt modelId="{9FF35DC7-9DE8-4E70-AE6F-120EC64B159E}">
      <dgm:prSet/>
      <dgm:spPr/>
      <dgm:t>
        <a:bodyPr/>
        <a:lstStyle/>
        <a:p>
          <a:r>
            <a:rPr lang="en-US" dirty="0" smtClean="0"/>
            <a:t>Direct8</a:t>
          </a:r>
          <a:endParaRPr lang="fr-CH" dirty="0"/>
        </a:p>
      </dgm:t>
    </dgm:pt>
    <dgm:pt modelId="{1F287D60-739C-449C-A8CA-87F24608EB4D}" type="parTrans" cxnId="{F9731541-186E-4E04-B409-15E5FFD85B73}">
      <dgm:prSet/>
      <dgm:spPr/>
      <dgm:t>
        <a:bodyPr/>
        <a:lstStyle/>
        <a:p>
          <a:endParaRPr lang="fr-CH"/>
        </a:p>
      </dgm:t>
    </dgm:pt>
    <dgm:pt modelId="{DF3F78AF-FE01-4C1A-8479-BFFBE4E6DF30}" type="sibTrans" cxnId="{F9731541-186E-4E04-B409-15E5FFD85B73}">
      <dgm:prSet/>
      <dgm:spPr/>
      <dgm:t>
        <a:bodyPr/>
        <a:lstStyle/>
        <a:p>
          <a:endParaRPr lang="fr-CH"/>
        </a:p>
      </dgm:t>
    </dgm:pt>
    <dgm:pt modelId="{641BA54E-4240-4B9D-82F1-C9F47AFFFFF8}">
      <dgm:prSet/>
      <dgm:spPr/>
      <dgm:t>
        <a:bodyPr/>
        <a:lstStyle/>
        <a:p>
          <a:r>
            <a:rPr lang="fr-CH" dirty="0" smtClean="0"/>
            <a:t>FEM </a:t>
          </a:r>
          <a:endParaRPr lang="fr-CH" dirty="0"/>
        </a:p>
      </dgm:t>
    </dgm:pt>
    <dgm:pt modelId="{5A810530-9B31-48E6-945B-4861111428AA}" type="parTrans" cxnId="{E6DD8EC8-CFC3-4D4E-AC76-A71A4D60FE8B}">
      <dgm:prSet/>
      <dgm:spPr/>
      <dgm:t>
        <a:bodyPr/>
        <a:lstStyle/>
        <a:p>
          <a:endParaRPr lang="fr-CH"/>
        </a:p>
      </dgm:t>
    </dgm:pt>
    <dgm:pt modelId="{38CB9F25-0DE1-4BA0-B5D5-2676A58B203C}" type="sibTrans" cxnId="{E6DD8EC8-CFC3-4D4E-AC76-A71A4D60FE8B}">
      <dgm:prSet/>
      <dgm:spPr/>
      <dgm:t>
        <a:bodyPr/>
        <a:lstStyle/>
        <a:p>
          <a:endParaRPr lang="fr-CH"/>
        </a:p>
      </dgm:t>
    </dgm:pt>
    <dgm:pt modelId="{64690788-E2F6-4390-86B0-F0C10D4F142D}">
      <dgm:prSet/>
      <dgm:spPr/>
      <dgm:t>
        <a:bodyPr/>
        <a:lstStyle/>
        <a:p>
          <a:r>
            <a:rPr lang="fr-CH" dirty="0" smtClean="0"/>
            <a:t>FRANCE2</a:t>
          </a:r>
          <a:endParaRPr lang="fr-CH" dirty="0"/>
        </a:p>
      </dgm:t>
    </dgm:pt>
    <dgm:pt modelId="{DEEABED3-6B20-4D07-92AB-BAB375856F0E}" type="parTrans" cxnId="{7EA26117-C6DD-4A85-BA28-FA6C5BF243DA}">
      <dgm:prSet/>
      <dgm:spPr/>
      <dgm:t>
        <a:bodyPr/>
        <a:lstStyle/>
        <a:p>
          <a:endParaRPr lang="fr-CH"/>
        </a:p>
      </dgm:t>
    </dgm:pt>
    <dgm:pt modelId="{7FAA00AC-056E-497D-B38F-DC4EB10C1363}" type="sibTrans" cxnId="{7EA26117-C6DD-4A85-BA28-FA6C5BF243DA}">
      <dgm:prSet/>
      <dgm:spPr/>
      <dgm:t>
        <a:bodyPr/>
        <a:lstStyle/>
        <a:p>
          <a:endParaRPr lang="fr-CH"/>
        </a:p>
      </dgm:t>
    </dgm:pt>
    <dgm:pt modelId="{BC70FB26-1830-48FA-9073-CEA8B1DD25C1}">
      <dgm:prSet/>
      <dgm:spPr/>
      <dgm:t>
        <a:bodyPr/>
        <a:lstStyle/>
        <a:p>
          <a:r>
            <a:rPr lang="fr-CH" dirty="0" smtClean="0"/>
            <a:t>FRANCE3</a:t>
          </a:r>
          <a:endParaRPr lang="fr-CH" dirty="0"/>
        </a:p>
      </dgm:t>
    </dgm:pt>
    <dgm:pt modelId="{A23EF1EB-7FBE-4ACD-9266-C98F8697A67C}" type="parTrans" cxnId="{D66918B3-0D86-431E-BCA1-1B53C3AB7ABC}">
      <dgm:prSet/>
      <dgm:spPr/>
      <dgm:t>
        <a:bodyPr/>
        <a:lstStyle/>
        <a:p>
          <a:endParaRPr lang="fr-CH"/>
        </a:p>
      </dgm:t>
    </dgm:pt>
    <dgm:pt modelId="{5EBF81EB-A471-47FC-BA14-E06FD0647020}" type="sibTrans" cxnId="{D66918B3-0D86-431E-BCA1-1B53C3AB7ABC}">
      <dgm:prSet/>
      <dgm:spPr/>
      <dgm:t>
        <a:bodyPr/>
        <a:lstStyle/>
        <a:p>
          <a:endParaRPr lang="fr-CH"/>
        </a:p>
      </dgm:t>
    </dgm:pt>
    <dgm:pt modelId="{CD5F1728-0675-43D2-B86D-6A6180CEA4F3}">
      <dgm:prSet/>
      <dgm:spPr/>
      <dgm:t>
        <a:bodyPr/>
        <a:lstStyle/>
        <a:p>
          <a:r>
            <a:rPr lang="fr-CH" dirty="0" smtClean="0"/>
            <a:t>FRANCE4</a:t>
          </a:r>
          <a:endParaRPr lang="fr-CH" dirty="0"/>
        </a:p>
      </dgm:t>
    </dgm:pt>
    <dgm:pt modelId="{FE3DFB00-35CA-4988-B8C6-09A413BED779}" type="parTrans" cxnId="{69C29F2B-AB27-4C8B-8306-267759858501}">
      <dgm:prSet/>
      <dgm:spPr/>
      <dgm:t>
        <a:bodyPr/>
        <a:lstStyle/>
        <a:p>
          <a:endParaRPr lang="fr-CH"/>
        </a:p>
      </dgm:t>
    </dgm:pt>
    <dgm:pt modelId="{4D62FB74-3190-49A2-BA59-CF8080B43BF1}" type="sibTrans" cxnId="{69C29F2B-AB27-4C8B-8306-267759858501}">
      <dgm:prSet/>
      <dgm:spPr/>
      <dgm:t>
        <a:bodyPr/>
        <a:lstStyle/>
        <a:p>
          <a:endParaRPr lang="fr-CH"/>
        </a:p>
      </dgm:t>
    </dgm:pt>
    <dgm:pt modelId="{706289AF-0EE1-498C-BB1D-AECBA3593F5D}">
      <dgm:prSet/>
      <dgm:spPr/>
      <dgm:t>
        <a:bodyPr/>
        <a:lstStyle/>
        <a:p>
          <a:r>
            <a:rPr lang="fr-CH" dirty="0" smtClean="0"/>
            <a:t>FRANCE5</a:t>
          </a:r>
          <a:endParaRPr lang="fr-CH" dirty="0"/>
        </a:p>
      </dgm:t>
    </dgm:pt>
    <dgm:pt modelId="{354AD734-F979-4E8E-ADF2-3B23D2EB40C1}" type="parTrans" cxnId="{20A6E55F-0B59-4AA2-89EF-923E22603889}">
      <dgm:prSet/>
      <dgm:spPr/>
      <dgm:t>
        <a:bodyPr/>
        <a:lstStyle/>
        <a:p>
          <a:endParaRPr lang="fr-CH"/>
        </a:p>
      </dgm:t>
    </dgm:pt>
    <dgm:pt modelId="{7ABB2212-EAA7-4400-BE5E-71E12183944E}" type="sibTrans" cxnId="{20A6E55F-0B59-4AA2-89EF-923E22603889}">
      <dgm:prSet/>
      <dgm:spPr/>
      <dgm:t>
        <a:bodyPr/>
        <a:lstStyle/>
        <a:p>
          <a:endParaRPr lang="fr-CH"/>
        </a:p>
      </dgm:t>
    </dgm:pt>
    <dgm:pt modelId="{C41D1A2C-BBAE-42D3-9C8E-ABEDD6C380E9}">
      <dgm:prSet/>
      <dgm:spPr/>
      <dgm:t>
        <a:bodyPr/>
        <a:lstStyle/>
        <a:p>
          <a:r>
            <a:rPr lang="fr-CH" dirty="0" smtClean="0"/>
            <a:t>GULLI</a:t>
          </a:r>
          <a:endParaRPr lang="fr-CH" dirty="0"/>
        </a:p>
      </dgm:t>
    </dgm:pt>
    <dgm:pt modelId="{7D1D8581-A622-4C29-A7E7-BA5E04E5064F}" type="parTrans" cxnId="{567477C2-C303-4459-8B87-D5D0925F0991}">
      <dgm:prSet/>
      <dgm:spPr/>
      <dgm:t>
        <a:bodyPr/>
        <a:lstStyle/>
        <a:p>
          <a:endParaRPr lang="fr-CH"/>
        </a:p>
      </dgm:t>
    </dgm:pt>
    <dgm:pt modelId="{3931ABB2-8C41-472D-B50C-F4CE3BE3397C}" type="sibTrans" cxnId="{567477C2-C303-4459-8B87-D5D0925F0991}">
      <dgm:prSet/>
      <dgm:spPr/>
      <dgm:t>
        <a:bodyPr/>
        <a:lstStyle/>
        <a:p>
          <a:endParaRPr lang="fr-CH"/>
        </a:p>
      </dgm:t>
    </dgm:pt>
    <dgm:pt modelId="{A44E0350-F388-47CB-AC4C-FAA9F994F6D0}">
      <dgm:prSet/>
      <dgm:spPr/>
      <dgm:t>
        <a:bodyPr/>
        <a:lstStyle/>
        <a:p>
          <a:r>
            <a:rPr lang="fr-CH" dirty="0" err="1" smtClean="0"/>
            <a:t>DisneyXD</a:t>
          </a:r>
          <a:endParaRPr lang="fr-CH" dirty="0"/>
        </a:p>
      </dgm:t>
    </dgm:pt>
    <dgm:pt modelId="{29EBF0FD-66A3-49A3-B2DE-622DFD1FC1AC}" type="parTrans" cxnId="{49D887F1-2BE1-4803-9180-FA4BCF8245D9}">
      <dgm:prSet/>
      <dgm:spPr/>
      <dgm:t>
        <a:bodyPr/>
        <a:lstStyle/>
        <a:p>
          <a:endParaRPr lang="fr-CH"/>
        </a:p>
      </dgm:t>
    </dgm:pt>
    <dgm:pt modelId="{598B2FD3-890B-4B5B-AE13-29863CC1BBD0}" type="sibTrans" cxnId="{49D887F1-2BE1-4803-9180-FA4BCF8245D9}">
      <dgm:prSet/>
      <dgm:spPr/>
      <dgm:t>
        <a:bodyPr/>
        <a:lstStyle/>
        <a:p>
          <a:endParaRPr lang="fr-CH"/>
        </a:p>
      </dgm:t>
    </dgm:pt>
    <dgm:pt modelId="{EFC95414-EF43-43EC-A7D2-AB7F2D89F092}">
      <dgm:prSet/>
      <dgm:spPr/>
      <dgm:t>
        <a:bodyPr/>
        <a:lstStyle/>
        <a:p>
          <a:r>
            <a:rPr lang="fr-CH" smtClean="0"/>
            <a:t>KABEL1</a:t>
          </a:r>
          <a:endParaRPr lang="fr-CH"/>
        </a:p>
      </dgm:t>
    </dgm:pt>
    <dgm:pt modelId="{4AB62E70-6302-4E2F-8DDD-919968F81073}" type="parTrans" cxnId="{EFBA8BF0-568E-438E-A0F9-214A78AD4021}">
      <dgm:prSet/>
      <dgm:spPr/>
      <dgm:t>
        <a:bodyPr/>
        <a:lstStyle/>
        <a:p>
          <a:endParaRPr lang="fr-CH"/>
        </a:p>
      </dgm:t>
    </dgm:pt>
    <dgm:pt modelId="{5BD0433D-365E-4054-84C0-62E4E1230A70}" type="sibTrans" cxnId="{EFBA8BF0-568E-438E-A0F9-214A78AD4021}">
      <dgm:prSet/>
      <dgm:spPr/>
      <dgm:t>
        <a:bodyPr/>
        <a:lstStyle/>
        <a:p>
          <a:endParaRPr lang="fr-CH"/>
        </a:p>
      </dgm:t>
    </dgm:pt>
    <dgm:pt modelId="{BF5E156F-9FF8-434B-BC8E-E4C37A35D3A4}">
      <dgm:prSet/>
      <dgm:spPr/>
      <dgm:t>
        <a:bodyPr/>
        <a:lstStyle/>
        <a:p>
          <a:r>
            <a:rPr lang="fr-CH" smtClean="0"/>
            <a:t>KETCAN</a:t>
          </a:r>
          <a:endParaRPr lang="fr-CH"/>
        </a:p>
      </dgm:t>
    </dgm:pt>
    <dgm:pt modelId="{46B04022-55DE-42FB-A16A-DCF65F402B33}" type="parTrans" cxnId="{A07B40ED-0244-4B54-8B2E-B071C19BCD4E}">
      <dgm:prSet/>
      <dgm:spPr/>
      <dgm:t>
        <a:bodyPr/>
        <a:lstStyle/>
        <a:p>
          <a:endParaRPr lang="fr-CH"/>
        </a:p>
      </dgm:t>
    </dgm:pt>
    <dgm:pt modelId="{6880662A-8948-4BD8-85A7-9E1F570AD221}" type="sibTrans" cxnId="{A07B40ED-0244-4B54-8B2E-B071C19BCD4E}">
      <dgm:prSet/>
      <dgm:spPr/>
      <dgm:t>
        <a:bodyPr/>
        <a:lstStyle/>
        <a:p>
          <a:endParaRPr lang="fr-CH"/>
        </a:p>
      </dgm:t>
    </dgm:pt>
    <dgm:pt modelId="{9970D4FE-572E-4AC5-97D8-5D4E6DA01A58}">
      <dgm:prSet/>
      <dgm:spPr/>
      <dgm:t>
        <a:bodyPr/>
        <a:lstStyle/>
        <a:p>
          <a:r>
            <a:rPr lang="fr-CH" smtClean="0"/>
            <a:t>LA DEUX</a:t>
          </a:r>
          <a:endParaRPr lang="fr-CH"/>
        </a:p>
      </dgm:t>
    </dgm:pt>
    <dgm:pt modelId="{907C8CEB-102E-4E23-B99B-C91062A7ED6E}" type="parTrans" cxnId="{B411B994-661D-42FA-85E7-E1DC55C7BC49}">
      <dgm:prSet/>
      <dgm:spPr/>
      <dgm:t>
        <a:bodyPr/>
        <a:lstStyle/>
        <a:p>
          <a:endParaRPr lang="fr-CH"/>
        </a:p>
      </dgm:t>
    </dgm:pt>
    <dgm:pt modelId="{A085F6DA-F624-428E-8D2A-CE3F40A17C75}" type="sibTrans" cxnId="{B411B994-661D-42FA-85E7-E1DC55C7BC49}">
      <dgm:prSet/>
      <dgm:spPr/>
      <dgm:t>
        <a:bodyPr/>
        <a:lstStyle/>
        <a:p>
          <a:endParaRPr lang="fr-CH"/>
        </a:p>
      </dgm:t>
    </dgm:pt>
    <dgm:pt modelId="{7C8C66F0-5686-40C8-9A38-73FF67884C53}">
      <dgm:prSet/>
      <dgm:spPr/>
      <dgm:t>
        <a:bodyPr/>
        <a:lstStyle/>
        <a:p>
          <a:r>
            <a:rPr lang="fr-CH" smtClean="0"/>
            <a:t>LA UNE</a:t>
          </a:r>
          <a:endParaRPr lang="fr-CH"/>
        </a:p>
      </dgm:t>
    </dgm:pt>
    <dgm:pt modelId="{197F5817-0748-4EB9-8B7F-A0905D9FA497}" type="parTrans" cxnId="{54CD29D2-E616-4D58-855E-627F00A55387}">
      <dgm:prSet/>
      <dgm:spPr/>
      <dgm:t>
        <a:bodyPr/>
        <a:lstStyle/>
        <a:p>
          <a:endParaRPr lang="fr-CH"/>
        </a:p>
      </dgm:t>
    </dgm:pt>
    <dgm:pt modelId="{F82DFBE7-0A58-4310-A6B9-87B520C35A13}" type="sibTrans" cxnId="{54CD29D2-E616-4D58-855E-627F00A55387}">
      <dgm:prSet/>
      <dgm:spPr/>
      <dgm:t>
        <a:bodyPr/>
        <a:lstStyle/>
        <a:p>
          <a:endParaRPr lang="fr-CH"/>
        </a:p>
      </dgm:t>
    </dgm:pt>
    <dgm:pt modelId="{BDA1AEBC-E9B3-48EA-90D8-88526A1847DA}">
      <dgm:prSet/>
      <dgm:spPr/>
      <dgm:t>
        <a:bodyPr/>
        <a:lstStyle/>
        <a:p>
          <a:r>
            <a:rPr lang="de-CH" smtClean="0"/>
            <a:t>M6</a:t>
          </a:r>
          <a:endParaRPr lang="fr-CH"/>
        </a:p>
      </dgm:t>
    </dgm:pt>
    <dgm:pt modelId="{1817DCAF-544D-4B84-BB99-F93A8C79F3FA}" type="parTrans" cxnId="{A2ECD42D-29F2-49BE-B0FC-A345E63C4811}">
      <dgm:prSet/>
      <dgm:spPr/>
      <dgm:t>
        <a:bodyPr/>
        <a:lstStyle/>
        <a:p>
          <a:endParaRPr lang="fr-CH"/>
        </a:p>
      </dgm:t>
    </dgm:pt>
    <dgm:pt modelId="{276634AA-E90F-4A4A-89CE-FC42BB24BB2D}" type="sibTrans" cxnId="{A2ECD42D-29F2-49BE-B0FC-A345E63C4811}">
      <dgm:prSet/>
      <dgm:spPr/>
      <dgm:t>
        <a:bodyPr/>
        <a:lstStyle/>
        <a:p>
          <a:endParaRPr lang="fr-CH"/>
        </a:p>
      </dgm:t>
    </dgm:pt>
    <dgm:pt modelId="{49CADE4C-FBEE-462D-A5B0-3FF41C396E69}">
      <dgm:prSet/>
      <dgm:spPr/>
      <dgm:t>
        <a:bodyPr/>
        <a:lstStyle/>
        <a:p>
          <a:r>
            <a:rPr lang="de-CH" smtClean="0"/>
            <a:t>MINIMINI</a:t>
          </a:r>
          <a:endParaRPr lang="fr-CH"/>
        </a:p>
      </dgm:t>
    </dgm:pt>
    <dgm:pt modelId="{E71E795D-779C-44F2-8645-6C349F8FB4B3}" type="parTrans" cxnId="{0FEB5A69-19E5-4F28-A256-E6347FC2A35B}">
      <dgm:prSet/>
      <dgm:spPr/>
      <dgm:t>
        <a:bodyPr/>
        <a:lstStyle/>
        <a:p>
          <a:endParaRPr lang="fr-CH"/>
        </a:p>
      </dgm:t>
    </dgm:pt>
    <dgm:pt modelId="{1FB49552-715F-4F4B-8D10-26247050215C}" type="sibTrans" cxnId="{0FEB5A69-19E5-4F28-A256-E6347FC2A35B}">
      <dgm:prSet/>
      <dgm:spPr/>
      <dgm:t>
        <a:bodyPr/>
        <a:lstStyle/>
        <a:p>
          <a:endParaRPr lang="fr-CH"/>
        </a:p>
      </dgm:t>
    </dgm:pt>
    <dgm:pt modelId="{C8F96E67-4D67-4C5F-B4CA-43A23CE7C8F3}">
      <dgm:prSet/>
      <dgm:spPr/>
      <dgm:t>
        <a:bodyPr/>
        <a:lstStyle/>
        <a:p>
          <a:r>
            <a:rPr lang="de-CH" smtClean="0"/>
            <a:t>MTV3</a:t>
          </a:r>
          <a:endParaRPr lang="fr-CH"/>
        </a:p>
      </dgm:t>
    </dgm:pt>
    <dgm:pt modelId="{EC15ADE9-2B39-46F6-9229-52FC56D16C12}" type="parTrans" cxnId="{09A9FD65-D164-4486-A3F2-8B32C4DF545D}">
      <dgm:prSet/>
      <dgm:spPr/>
      <dgm:t>
        <a:bodyPr/>
        <a:lstStyle/>
        <a:p>
          <a:endParaRPr lang="fr-CH"/>
        </a:p>
      </dgm:t>
    </dgm:pt>
    <dgm:pt modelId="{0EF3FA74-4F9D-4B6D-8F46-749ADBDD5256}" type="sibTrans" cxnId="{09A9FD65-D164-4486-A3F2-8B32C4DF545D}">
      <dgm:prSet/>
      <dgm:spPr/>
      <dgm:t>
        <a:bodyPr/>
        <a:lstStyle/>
        <a:p>
          <a:endParaRPr lang="fr-CH"/>
        </a:p>
      </dgm:t>
    </dgm:pt>
    <dgm:pt modelId="{1CF1F546-038A-4B6A-9616-19F49FBAE9CC}">
      <dgm:prSet/>
      <dgm:spPr/>
      <dgm:t>
        <a:bodyPr/>
        <a:lstStyle/>
        <a:p>
          <a:r>
            <a:rPr lang="de-CH" smtClean="0"/>
            <a:t>NATG-BNL</a:t>
          </a:r>
          <a:endParaRPr lang="fr-CH"/>
        </a:p>
      </dgm:t>
    </dgm:pt>
    <dgm:pt modelId="{F37A2370-F970-4622-898A-FBEB3B7C6E8A}" type="parTrans" cxnId="{0A2C64B8-E3DC-4062-8CA0-555F3982AF3C}">
      <dgm:prSet/>
      <dgm:spPr/>
      <dgm:t>
        <a:bodyPr/>
        <a:lstStyle/>
        <a:p>
          <a:endParaRPr lang="fr-CH"/>
        </a:p>
      </dgm:t>
    </dgm:pt>
    <dgm:pt modelId="{48582C11-1EDF-493D-885C-EE0C06A4D94F}" type="sibTrans" cxnId="{0A2C64B8-E3DC-4062-8CA0-555F3982AF3C}">
      <dgm:prSet/>
      <dgm:spPr/>
      <dgm:t>
        <a:bodyPr/>
        <a:lstStyle/>
        <a:p>
          <a:endParaRPr lang="fr-CH"/>
        </a:p>
      </dgm:t>
    </dgm:pt>
    <dgm:pt modelId="{EEFE03D6-9031-4D2E-9DA7-EFBC8AA90D75}">
      <dgm:prSet/>
      <dgm:spPr/>
      <dgm:t>
        <a:bodyPr/>
        <a:lstStyle/>
        <a:p>
          <a:r>
            <a:rPr lang="de-CH" smtClean="0"/>
            <a:t>NELONEN</a:t>
          </a:r>
          <a:endParaRPr lang="fr-CH"/>
        </a:p>
      </dgm:t>
    </dgm:pt>
    <dgm:pt modelId="{2F391122-7AAE-4872-9242-BDE42B4805C8}" type="parTrans" cxnId="{6A73248B-4A5B-486E-AA82-C043C5E3E6A6}">
      <dgm:prSet/>
      <dgm:spPr/>
      <dgm:t>
        <a:bodyPr/>
        <a:lstStyle/>
        <a:p>
          <a:endParaRPr lang="fr-CH"/>
        </a:p>
      </dgm:t>
    </dgm:pt>
    <dgm:pt modelId="{673C52F3-67E3-45A3-B240-EBAB90BE0EE1}" type="sibTrans" cxnId="{6A73248B-4A5B-486E-AA82-C043C5E3E6A6}">
      <dgm:prSet/>
      <dgm:spPr/>
      <dgm:t>
        <a:bodyPr/>
        <a:lstStyle/>
        <a:p>
          <a:endParaRPr lang="fr-CH"/>
        </a:p>
      </dgm:t>
    </dgm:pt>
    <dgm:pt modelId="{9A5B3F14-45EC-42E7-AECA-20806B1776F9}">
      <dgm:prSet/>
      <dgm:spPr/>
      <dgm:t>
        <a:bodyPr/>
        <a:lstStyle/>
        <a:p>
          <a:r>
            <a:rPr lang="de-CH" smtClean="0"/>
            <a:t>NET5</a:t>
          </a:r>
          <a:endParaRPr lang="fr-CH"/>
        </a:p>
      </dgm:t>
    </dgm:pt>
    <dgm:pt modelId="{D383BA70-20C9-443C-A4C6-2FBFB9FA4CB8}" type="parTrans" cxnId="{76440EC7-611D-4ACE-8263-678A01B1D10B}">
      <dgm:prSet/>
      <dgm:spPr/>
      <dgm:t>
        <a:bodyPr/>
        <a:lstStyle/>
        <a:p>
          <a:endParaRPr lang="fr-CH"/>
        </a:p>
      </dgm:t>
    </dgm:pt>
    <dgm:pt modelId="{F2AFF48A-5DE9-4118-AAC1-80C39021FFC8}" type="sibTrans" cxnId="{76440EC7-611D-4ACE-8263-678A01B1D10B}">
      <dgm:prSet/>
      <dgm:spPr/>
      <dgm:t>
        <a:bodyPr/>
        <a:lstStyle/>
        <a:p>
          <a:endParaRPr lang="fr-CH"/>
        </a:p>
      </dgm:t>
    </dgm:pt>
    <dgm:pt modelId="{C0010030-B984-4491-9884-EBA9A9F0B66C}">
      <dgm:prSet/>
      <dgm:spPr/>
      <dgm:t>
        <a:bodyPr/>
        <a:lstStyle/>
        <a:p>
          <a:r>
            <a:rPr lang="fr-CH" smtClean="0"/>
            <a:t>NICK-FR</a:t>
          </a:r>
          <a:endParaRPr lang="fr-CH"/>
        </a:p>
      </dgm:t>
    </dgm:pt>
    <dgm:pt modelId="{28228230-30F4-47CE-A5A7-AF32A10298AC}" type="parTrans" cxnId="{F7D6DEE9-FE65-4AD4-BF01-20FEB56C554E}">
      <dgm:prSet/>
      <dgm:spPr/>
      <dgm:t>
        <a:bodyPr/>
        <a:lstStyle/>
        <a:p>
          <a:endParaRPr lang="fr-CH"/>
        </a:p>
      </dgm:t>
    </dgm:pt>
    <dgm:pt modelId="{8488EC89-148D-4541-BE47-1609F8AB40DD}" type="sibTrans" cxnId="{F7D6DEE9-FE65-4AD4-BF01-20FEB56C554E}">
      <dgm:prSet/>
      <dgm:spPr/>
      <dgm:t>
        <a:bodyPr/>
        <a:lstStyle/>
        <a:p>
          <a:endParaRPr lang="fr-CH"/>
        </a:p>
      </dgm:t>
    </dgm:pt>
    <dgm:pt modelId="{95344868-7A03-4BC8-A209-B1A5351FE931}">
      <dgm:prSet/>
      <dgm:spPr/>
      <dgm:t>
        <a:bodyPr/>
        <a:lstStyle/>
        <a:p>
          <a:r>
            <a:rPr lang="fr-CH" dirty="0" smtClean="0"/>
            <a:t>NICK-NL</a:t>
          </a:r>
          <a:endParaRPr lang="fr-CH" dirty="0"/>
        </a:p>
      </dgm:t>
    </dgm:pt>
    <dgm:pt modelId="{6F4AC0B8-AFE8-479C-AF5F-EF0A6A3956F2}" type="parTrans" cxnId="{B69358B0-0DAA-4536-BB75-EE910EC736E9}">
      <dgm:prSet/>
      <dgm:spPr/>
      <dgm:t>
        <a:bodyPr/>
        <a:lstStyle/>
        <a:p>
          <a:endParaRPr lang="fr-CH"/>
        </a:p>
      </dgm:t>
    </dgm:pt>
    <dgm:pt modelId="{D4AB9A4D-08B7-4021-BAA8-7D70A324C5CF}" type="sibTrans" cxnId="{B69358B0-0DAA-4536-BB75-EE910EC736E9}">
      <dgm:prSet/>
      <dgm:spPr/>
      <dgm:t>
        <a:bodyPr/>
        <a:lstStyle/>
        <a:p>
          <a:endParaRPr lang="fr-CH"/>
        </a:p>
      </dgm:t>
    </dgm:pt>
    <dgm:pt modelId="{ED643283-5274-4BC4-8B84-EF1038C307E9}">
      <dgm:prSet/>
      <dgm:spPr/>
      <dgm:t>
        <a:bodyPr/>
        <a:lstStyle/>
        <a:p>
          <a:r>
            <a:rPr lang="fr-CH" smtClean="0"/>
            <a:t>NOS1</a:t>
          </a:r>
          <a:endParaRPr lang="fr-CH"/>
        </a:p>
      </dgm:t>
    </dgm:pt>
    <dgm:pt modelId="{1553F930-B309-4858-B99B-1EEAEDE4CE82}" type="parTrans" cxnId="{777F2178-F201-42DD-9FA2-60AFD3C86A5E}">
      <dgm:prSet/>
      <dgm:spPr/>
      <dgm:t>
        <a:bodyPr/>
        <a:lstStyle/>
        <a:p>
          <a:endParaRPr lang="fr-CH"/>
        </a:p>
      </dgm:t>
    </dgm:pt>
    <dgm:pt modelId="{BAFFED89-3CB1-4071-BFF1-20D6F940F1BA}" type="sibTrans" cxnId="{777F2178-F201-42DD-9FA2-60AFD3C86A5E}">
      <dgm:prSet/>
      <dgm:spPr/>
      <dgm:t>
        <a:bodyPr/>
        <a:lstStyle/>
        <a:p>
          <a:endParaRPr lang="fr-CH"/>
        </a:p>
      </dgm:t>
    </dgm:pt>
    <dgm:pt modelId="{0CB788C7-E5A4-44FD-B271-E990BDDE0402}">
      <dgm:prSet/>
      <dgm:spPr/>
      <dgm:t>
        <a:bodyPr/>
        <a:lstStyle/>
        <a:p>
          <a:r>
            <a:rPr lang="fr-CH" smtClean="0"/>
            <a:t>NOS2</a:t>
          </a:r>
          <a:endParaRPr lang="fr-CH"/>
        </a:p>
      </dgm:t>
    </dgm:pt>
    <dgm:pt modelId="{5B6F4D22-8EF2-41D7-B8C8-B51E0203F78F}" type="parTrans" cxnId="{82C19663-1651-4582-B2EB-AC8F2E64ECF7}">
      <dgm:prSet/>
      <dgm:spPr/>
      <dgm:t>
        <a:bodyPr/>
        <a:lstStyle/>
        <a:p>
          <a:endParaRPr lang="fr-CH"/>
        </a:p>
      </dgm:t>
    </dgm:pt>
    <dgm:pt modelId="{E18F136F-E4D5-49E1-BD2F-2223AA7526F0}" type="sibTrans" cxnId="{82C19663-1651-4582-B2EB-AC8F2E64ECF7}">
      <dgm:prSet/>
      <dgm:spPr/>
      <dgm:t>
        <a:bodyPr/>
        <a:lstStyle/>
        <a:p>
          <a:endParaRPr lang="fr-CH"/>
        </a:p>
      </dgm:t>
    </dgm:pt>
    <dgm:pt modelId="{4BA86C67-A6F8-4894-BB12-AB6711FCAD7E}">
      <dgm:prSet/>
      <dgm:spPr/>
      <dgm:t>
        <a:bodyPr/>
        <a:lstStyle/>
        <a:p>
          <a:r>
            <a:rPr lang="fr-CH" smtClean="0"/>
            <a:t>NOS3</a:t>
          </a:r>
          <a:endParaRPr lang="fr-CH"/>
        </a:p>
      </dgm:t>
    </dgm:pt>
    <dgm:pt modelId="{45A5C9E6-9799-4651-8201-8D65646A950E}" type="parTrans" cxnId="{F1E934D5-64D0-467F-BAD8-B075CD23C4C9}">
      <dgm:prSet/>
      <dgm:spPr/>
      <dgm:t>
        <a:bodyPr/>
        <a:lstStyle/>
        <a:p>
          <a:endParaRPr lang="fr-CH"/>
        </a:p>
      </dgm:t>
    </dgm:pt>
    <dgm:pt modelId="{58C73A8C-1A93-498F-AC65-64AB6FA2CABE}" type="sibTrans" cxnId="{F1E934D5-64D0-467F-BAD8-B075CD23C4C9}">
      <dgm:prSet/>
      <dgm:spPr/>
      <dgm:t>
        <a:bodyPr/>
        <a:lstStyle/>
        <a:p>
          <a:endParaRPr lang="fr-CH"/>
        </a:p>
      </dgm:t>
    </dgm:pt>
    <dgm:pt modelId="{DEFACC3C-6E24-4640-AE5E-28D2DE22F67C}">
      <dgm:prSet/>
      <dgm:spPr/>
      <dgm:t>
        <a:bodyPr/>
        <a:lstStyle/>
        <a:p>
          <a:r>
            <a:rPr lang="fr-CH" smtClean="0"/>
            <a:t>NRK1</a:t>
          </a:r>
          <a:endParaRPr lang="fr-CH"/>
        </a:p>
      </dgm:t>
    </dgm:pt>
    <dgm:pt modelId="{7C7C6F0C-537D-455A-B2BE-5EE063F3E626}" type="parTrans" cxnId="{23B22DB1-C972-4CA0-BA3D-0A5584A64D8A}">
      <dgm:prSet/>
      <dgm:spPr/>
      <dgm:t>
        <a:bodyPr/>
        <a:lstStyle/>
        <a:p>
          <a:endParaRPr lang="fr-CH"/>
        </a:p>
      </dgm:t>
    </dgm:pt>
    <dgm:pt modelId="{20C094B5-523F-4C71-BC9C-46AD5A1A4AA0}" type="sibTrans" cxnId="{23B22DB1-C972-4CA0-BA3D-0A5584A64D8A}">
      <dgm:prSet/>
      <dgm:spPr/>
      <dgm:t>
        <a:bodyPr/>
        <a:lstStyle/>
        <a:p>
          <a:endParaRPr lang="fr-CH"/>
        </a:p>
      </dgm:t>
    </dgm:pt>
    <dgm:pt modelId="{B91628BB-056A-43D7-A611-6BC991ECB51F}">
      <dgm:prSet/>
      <dgm:spPr/>
      <dgm:t>
        <a:bodyPr/>
        <a:lstStyle/>
        <a:p>
          <a:r>
            <a:rPr lang="fr-CH" smtClean="0"/>
            <a:t>NRK2</a:t>
          </a:r>
          <a:endParaRPr lang="fr-CH"/>
        </a:p>
      </dgm:t>
    </dgm:pt>
    <dgm:pt modelId="{1D72CBDC-0F8E-4CE9-B084-58FF5D332F16}" type="parTrans" cxnId="{5D3E6363-CACD-4D9E-9801-80CB52BC294E}">
      <dgm:prSet/>
      <dgm:spPr/>
      <dgm:t>
        <a:bodyPr/>
        <a:lstStyle/>
        <a:p>
          <a:endParaRPr lang="fr-CH"/>
        </a:p>
      </dgm:t>
    </dgm:pt>
    <dgm:pt modelId="{E2F8252C-6EAC-462A-8BDF-972DD7A23431}" type="sibTrans" cxnId="{5D3E6363-CACD-4D9E-9801-80CB52BC294E}">
      <dgm:prSet/>
      <dgm:spPr/>
      <dgm:t>
        <a:bodyPr/>
        <a:lstStyle/>
        <a:p>
          <a:endParaRPr lang="fr-CH"/>
        </a:p>
      </dgm:t>
    </dgm:pt>
    <dgm:pt modelId="{F2734C7F-1F95-413B-9D2C-2E0FB0939C56}">
      <dgm:prSet/>
      <dgm:spPr/>
      <dgm:t>
        <a:bodyPr/>
        <a:lstStyle/>
        <a:p>
          <a:r>
            <a:rPr lang="fr-CH" smtClean="0"/>
            <a:t>NRJ12</a:t>
          </a:r>
          <a:endParaRPr lang="fr-CH"/>
        </a:p>
      </dgm:t>
    </dgm:pt>
    <dgm:pt modelId="{E0759982-C559-4D00-96AA-4B732323E1E0}" type="parTrans" cxnId="{B257CF76-6B80-4DE7-808F-D0A398841938}">
      <dgm:prSet/>
      <dgm:spPr/>
      <dgm:t>
        <a:bodyPr/>
        <a:lstStyle/>
        <a:p>
          <a:endParaRPr lang="fr-CH"/>
        </a:p>
      </dgm:t>
    </dgm:pt>
    <dgm:pt modelId="{CD6B606A-7568-4FF2-9C3E-701D4D5FD986}" type="sibTrans" cxnId="{B257CF76-6B80-4DE7-808F-D0A398841938}">
      <dgm:prSet/>
      <dgm:spPr/>
      <dgm:t>
        <a:bodyPr/>
        <a:lstStyle/>
        <a:p>
          <a:endParaRPr lang="fr-CH"/>
        </a:p>
      </dgm:t>
    </dgm:pt>
    <dgm:pt modelId="{4397ACF6-28DB-42DE-9984-82C253CAF03A}">
      <dgm:prSet/>
      <dgm:spPr/>
      <dgm:t>
        <a:bodyPr/>
        <a:lstStyle/>
        <a:p>
          <a:r>
            <a:rPr lang="fr-CH" smtClean="0"/>
            <a:t>NT1</a:t>
          </a:r>
          <a:endParaRPr lang="fr-CH"/>
        </a:p>
      </dgm:t>
    </dgm:pt>
    <dgm:pt modelId="{61FA1E43-A477-4AB2-9CD3-8B47B07B32BF}" type="parTrans" cxnId="{CAE4C9C6-1490-4442-A86D-B928A568FAE8}">
      <dgm:prSet/>
      <dgm:spPr/>
      <dgm:t>
        <a:bodyPr/>
        <a:lstStyle/>
        <a:p>
          <a:endParaRPr lang="fr-CH"/>
        </a:p>
      </dgm:t>
    </dgm:pt>
    <dgm:pt modelId="{84D4068F-64A9-47BE-9509-7855D7486D5E}" type="sibTrans" cxnId="{CAE4C9C6-1490-4442-A86D-B928A568FAE8}">
      <dgm:prSet/>
      <dgm:spPr/>
      <dgm:t>
        <a:bodyPr/>
        <a:lstStyle/>
        <a:p>
          <a:endParaRPr lang="fr-CH"/>
        </a:p>
      </dgm:t>
    </dgm:pt>
    <dgm:pt modelId="{71A69955-D596-43EC-8F4E-9BE270970041}">
      <dgm:prSet/>
      <dgm:spPr/>
      <dgm:t>
        <a:bodyPr/>
        <a:lstStyle/>
        <a:p>
          <a:r>
            <a:rPr lang="fr-CH" smtClean="0"/>
            <a:t>PLUGRTL</a:t>
          </a:r>
          <a:endParaRPr lang="fr-CH"/>
        </a:p>
      </dgm:t>
    </dgm:pt>
    <dgm:pt modelId="{223E3B0D-5E6E-48A2-A903-5B30590B640C}" type="parTrans" cxnId="{71AB24A6-288B-4744-84D2-16ADB14AF81F}">
      <dgm:prSet/>
      <dgm:spPr/>
      <dgm:t>
        <a:bodyPr/>
        <a:lstStyle/>
        <a:p>
          <a:endParaRPr lang="fr-CH"/>
        </a:p>
      </dgm:t>
    </dgm:pt>
    <dgm:pt modelId="{8830F1B1-6DF8-4FB2-9C91-D6380964F68D}" type="sibTrans" cxnId="{71AB24A6-288B-4744-84D2-16ADB14AF81F}">
      <dgm:prSet/>
      <dgm:spPr/>
      <dgm:t>
        <a:bodyPr/>
        <a:lstStyle/>
        <a:p>
          <a:endParaRPr lang="fr-CH"/>
        </a:p>
      </dgm:t>
    </dgm:pt>
    <dgm:pt modelId="{162D3D3E-B5A0-4EED-9073-733ECC5EB663}" type="pres">
      <dgm:prSet presAssocID="{A6396BA5-093E-4880-89EC-A6CE993C2F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9BD4CA4-D8D6-44F4-9513-B6A649BE2F53}" type="pres">
      <dgm:prSet presAssocID="{A6396BA5-093E-4880-89EC-A6CE993C2F51}" presName="cycle" presStyleCnt="0"/>
      <dgm:spPr/>
    </dgm:pt>
    <dgm:pt modelId="{25F63520-FB21-4EA4-8BD4-E01170BFC3A0}" type="pres">
      <dgm:prSet presAssocID="{5A9D669B-2626-44AD-ACEF-6717F8D34CCF}" presName="nodeFirstNode" presStyleLbl="node1" presStyleIdx="0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B44C8A5-C644-4D39-8DBE-A7A0DFD4BBC9}" type="pres">
      <dgm:prSet presAssocID="{E48A99D9-1F58-4A10-A4DF-ABD663C76AD4}" presName="sibTransFirstNode" presStyleLbl="bgShp" presStyleIdx="0" presStyleCnt="1"/>
      <dgm:spPr/>
      <dgm:t>
        <a:bodyPr/>
        <a:lstStyle/>
        <a:p>
          <a:endParaRPr lang="fr-CH"/>
        </a:p>
      </dgm:t>
    </dgm:pt>
    <dgm:pt modelId="{1F2CA494-A2D8-4874-98C0-49C650C86951}" type="pres">
      <dgm:prSet presAssocID="{9FF35DC7-9DE8-4E70-AE6F-120EC64B159E}" presName="nodeFollowingNodes" presStyleLbl="node1" presStyleIdx="1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5BA729F-4622-478B-9EC1-19BF08AEF01F}" type="pres">
      <dgm:prSet presAssocID="{641BA54E-4240-4B9D-82F1-C9F47AFFFFF8}" presName="nodeFollowingNodes" presStyleLbl="node1" presStyleIdx="2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E49527A-36D6-4ED6-A2D6-3B72CC983375}" type="pres">
      <dgm:prSet presAssocID="{64690788-E2F6-4390-86B0-F0C10D4F142D}" presName="nodeFollowingNodes" presStyleLbl="node1" presStyleIdx="3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4F88C6D-F12A-4E96-BD6F-CF9BA71CD5FD}" type="pres">
      <dgm:prSet presAssocID="{BC70FB26-1830-48FA-9073-CEA8B1DD25C1}" presName="nodeFollowingNodes" presStyleLbl="node1" presStyleIdx="4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9EA9960-B457-46A5-B715-2EA3C07D1551}" type="pres">
      <dgm:prSet presAssocID="{CD5F1728-0675-43D2-B86D-6A6180CEA4F3}" presName="nodeFollowingNodes" presStyleLbl="node1" presStyleIdx="5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120A71E-6148-419C-B002-46BB0A51E21B}" type="pres">
      <dgm:prSet presAssocID="{706289AF-0EE1-498C-BB1D-AECBA3593F5D}" presName="nodeFollowingNodes" presStyleLbl="node1" presStyleIdx="6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BECB93D-00C3-4DED-892D-D7879CF43717}" type="pres">
      <dgm:prSet presAssocID="{C41D1A2C-BBAE-42D3-9C8E-ABEDD6C380E9}" presName="nodeFollowingNodes" presStyleLbl="node1" presStyleIdx="7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2F36A56-AEE3-4ADE-B380-D9E07EAD16ED}" type="pres">
      <dgm:prSet presAssocID="{A44E0350-F388-47CB-AC4C-FAA9F994F6D0}" presName="nodeFollowingNodes" presStyleLbl="node1" presStyleIdx="8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2B8D118-4CE8-48EC-8500-8665ED964960}" type="pres">
      <dgm:prSet presAssocID="{EFC95414-EF43-43EC-A7D2-AB7F2D89F092}" presName="nodeFollowingNodes" presStyleLbl="node1" presStyleIdx="9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7940FAD-BCD0-4648-A399-469D5A2FEFDB}" type="pres">
      <dgm:prSet presAssocID="{BF5E156F-9FF8-434B-BC8E-E4C37A35D3A4}" presName="nodeFollowingNodes" presStyleLbl="node1" presStyleIdx="10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38A2B3E-7E4C-4BD1-8E21-CEE1BF765C7E}" type="pres">
      <dgm:prSet presAssocID="{9970D4FE-572E-4AC5-97D8-5D4E6DA01A58}" presName="nodeFollowingNodes" presStyleLbl="node1" presStyleIdx="11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03AEC33-707C-4592-9569-388592C125A7}" type="pres">
      <dgm:prSet presAssocID="{7C8C66F0-5686-40C8-9A38-73FF67884C53}" presName="nodeFollowingNodes" presStyleLbl="node1" presStyleIdx="12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C21FEB8-BD30-4B8D-8E24-4903A55972A9}" type="pres">
      <dgm:prSet presAssocID="{BDA1AEBC-E9B3-48EA-90D8-88526A1847DA}" presName="nodeFollowingNodes" presStyleLbl="node1" presStyleIdx="13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FC6D121-CEFD-4888-A1F8-EE2091050E86}" type="pres">
      <dgm:prSet presAssocID="{49CADE4C-FBEE-462D-A5B0-3FF41C396E69}" presName="nodeFollowingNodes" presStyleLbl="node1" presStyleIdx="14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C138F8F-A810-43D3-AB5A-6A274CF5D1EF}" type="pres">
      <dgm:prSet presAssocID="{C8F96E67-4D67-4C5F-B4CA-43A23CE7C8F3}" presName="nodeFollowingNodes" presStyleLbl="node1" presStyleIdx="15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B29C91C-B518-4667-8680-8ED3968CC0C9}" type="pres">
      <dgm:prSet presAssocID="{1CF1F546-038A-4B6A-9616-19F49FBAE9CC}" presName="nodeFollowingNodes" presStyleLbl="node1" presStyleIdx="16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12BA926-4FD0-4976-86E6-7A830E1DA600}" type="pres">
      <dgm:prSet presAssocID="{EEFE03D6-9031-4D2E-9DA7-EFBC8AA90D75}" presName="nodeFollowingNodes" presStyleLbl="node1" presStyleIdx="17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534D68F-884D-4E01-83B1-72002E77C108}" type="pres">
      <dgm:prSet presAssocID="{9A5B3F14-45EC-42E7-AECA-20806B1776F9}" presName="nodeFollowingNodes" presStyleLbl="node1" presStyleIdx="18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A6BE616-70C7-4033-8986-05C1D3FA882A}" type="pres">
      <dgm:prSet presAssocID="{C0010030-B984-4491-9884-EBA9A9F0B66C}" presName="nodeFollowingNodes" presStyleLbl="node1" presStyleIdx="19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B853CB0-5C48-44A0-9B03-08BDA6F8FFF0}" type="pres">
      <dgm:prSet presAssocID="{95344868-7A03-4BC8-A209-B1A5351FE931}" presName="nodeFollowingNodes" presStyleLbl="node1" presStyleIdx="20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8008EA2-822C-4CC4-A49C-4680CAE16C3A}" type="pres">
      <dgm:prSet presAssocID="{ED643283-5274-4BC4-8B84-EF1038C307E9}" presName="nodeFollowingNodes" presStyleLbl="node1" presStyleIdx="21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4E5C40A-B89F-4001-9824-C83ED2014AE2}" type="pres">
      <dgm:prSet presAssocID="{0CB788C7-E5A4-44FD-B271-E990BDDE0402}" presName="nodeFollowingNodes" presStyleLbl="node1" presStyleIdx="22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5B43209-6EF0-4A20-AA29-EE59D6F99D78}" type="pres">
      <dgm:prSet presAssocID="{4BA86C67-A6F8-4894-BB12-AB6711FCAD7E}" presName="nodeFollowingNodes" presStyleLbl="node1" presStyleIdx="23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212182E-1DCF-4B77-87B5-F1E6FF883F11}" type="pres">
      <dgm:prSet presAssocID="{DEFACC3C-6E24-4640-AE5E-28D2DE22F67C}" presName="nodeFollowingNodes" presStyleLbl="node1" presStyleIdx="24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6C513D0-8A27-40D4-94E2-1858F8908FA4}" type="pres">
      <dgm:prSet presAssocID="{B91628BB-056A-43D7-A611-6BC991ECB51F}" presName="nodeFollowingNodes" presStyleLbl="node1" presStyleIdx="25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A004EE4-CC28-45FA-BE6C-87CB5E06C682}" type="pres">
      <dgm:prSet presAssocID="{F2734C7F-1F95-413B-9D2C-2E0FB0939C56}" presName="nodeFollowingNodes" presStyleLbl="node1" presStyleIdx="26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1EC45BE-51F9-4B5B-BCD3-0AF3E6B646E4}" type="pres">
      <dgm:prSet presAssocID="{4397ACF6-28DB-42DE-9984-82C253CAF03A}" presName="nodeFollowingNodes" presStyleLbl="node1" presStyleIdx="27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DC209C6-7964-4A60-AB6E-7F80950342BE}" type="pres">
      <dgm:prSet presAssocID="{71A69955-D596-43EC-8F4E-9BE270970041}" presName="nodeFollowingNodes" presStyleLbl="node1" presStyleIdx="28" presStyleCnt="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D66918B3-0D86-431E-BCA1-1B53C3AB7ABC}" srcId="{A6396BA5-093E-4880-89EC-A6CE993C2F51}" destId="{BC70FB26-1830-48FA-9073-CEA8B1DD25C1}" srcOrd="4" destOrd="0" parTransId="{A23EF1EB-7FBE-4ACD-9266-C98F8697A67C}" sibTransId="{5EBF81EB-A471-47FC-BA14-E06FD0647020}"/>
    <dgm:cxn modelId="{EFE9C3E2-D947-4BC8-9B47-E3C06B440E88}" type="presOf" srcId="{0CB788C7-E5A4-44FD-B271-E990BDDE0402}" destId="{14E5C40A-B89F-4001-9824-C83ED2014AE2}" srcOrd="0" destOrd="0" presId="urn:microsoft.com/office/officeart/2005/8/layout/cycle3"/>
    <dgm:cxn modelId="{8A040A35-64D1-49A6-ABF0-146A957809AA}" type="presOf" srcId="{9970D4FE-572E-4AC5-97D8-5D4E6DA01A58}" destId="{038A2B3E-7E4C-4BD1-8E21-CEE1BF765C7E}" srcOrd="0" destOrd="0" presId="urn:microsoft.com/office/officeart/2005/8/layout/cycle3"/>
    <dgm:cxn modelId="{88A96C0C-C459-4438-99CD-1B3A83EF785F}" type="presOf" srcId="{E48A99D9-1F58-4A10-A4DF-ABD663C76AD4}" destId="{BB44C8A5-C644-4D39-8DBE-A7A0DFD4BBC9}" srcOrd="0" destOrd="0" presId="urn:microsoft.com/office/officeart/2005/8/layout/cycle3"/>
    <dgm:cxn modelId="{BCA6021E-5950-4824-9A2B-115A07C8D9DB}" type="presOf" srcId="{49CADE4C-FBEE-462D-A5B0-3FF41C396E69}" destId="{9FC6D121-CEFD-4888-A1F8-EE2091050E86}" srcOrd="0" destOrd="0" presId="urn:microsoft.com/office/officeart/2005/8/layout/cycle3"/>
    <dgm:cxn modelId="{A07B40ED-0244-4B54-8B2E-B071C19BCD4E}" srcId="{A6396BA5-093E-4880-89EC-A6CE993C2F51}" destId="{BF5E156F-9FF8-434B-BC8E-E4C37A35D3A4}" srcOrd="10" destOrd="0" parTransId="{46B04022-55DE-42FB-A16A-DCF65F402B33}" sibTransId="{6880662A-8948-4BD8-85A7-9E1F570AD221}"/>
    <dgm:cxn modelId="{6A2DD29D-0BFE-416D-859E-8929533E68C4}" type="presOf" srcId="{4397ACF6-28DB-42DE-9984-82C253CAF03A}" destId="{41EC45BE-51F9-4B5B-BCD3-0AF3E6B646E4}" srcOrd="0" destOrd="0" presId="urn:microsoft.com/office/officeart/2005/8/layout/cycle3"/>
    <dgm:cxn modelId="{788CB71C-539C-4925-95B7-C298B0DD8A48}" type="presOf" srcId="{A44E0350-F388-47CB-AC4C-FAA9F994F6D0}" destId="{22F36A56-AEE3-4ADE-B380-D9E07EAD16ED}" srcOrd="0" destOrd="0" presId="urn:microsoft.com/office/officeart/2005/8/layout/cycle3"/>
    <dgm:cxn modelId="{71AB24A6-288B-4744-84D2-16ADB14AF81F}" srcId="{A6396BA5-093E-4880-89EC-A6CE993C2F51}" destId="{71A69955-D596-43EC-8F4E-9BE270970041}" srcOrd="28" destOrd="0" parTransId="{223E3B0D-5E6E-48A2-A903-5B30590B640C}" sibTransId="{8830F1B1-6DF8-4FB2-9C91-D6380964F68D}"/>
    <dgm:cxn modelId="{AD87F15C-6CC3-4FAA-A332-5ABB198C2E36}" type="presOf" srcId="{641BA54E-4240-4B9D-82F1-C9F47AFFFFF8}" destId="{A5BA729F-4622-478B-9EC1-19BF08AEF01F}" srcOrd="0" destOrd="0" presId="urn:microsoft.com/office/officeart/2005/8/layout/cycle3"/>
    <dgm:cxn modelId="{3B862369-2A10-4FAB-BF49-94BB698BE67B}" type="presOf" srcId="{BC70FB26-1830-48FA-9073-CEA8B1DD25C1}" destId="{B4F88C6D-F12A-4E96-BD6F-CF9BA71CD5FD}" srcOrd="0" destOrd="0" presId="urn:microsoft.com/office/officeart/2005/8/layout/cycle3"/>
    <dgm:cxn modelId="{567477C2-C303-4459-8B87-D5D0925F0991}" srcId="{A6396BA5-093E-4880-89EC-A6CE993C2F51}" destId="{C41D1A2C-BBAE-42D3-9C8E-ABEDD6C380E9}" srcOrd="7" destOrd="0" parTransId="{7D1D8581-A622-4C29-A7E7-BA5E04E5064F}" sibTransId="{3931ABB2-8C41-472D-B50C-F4CE3BE3397C}"/>
    <dgm:cxn modelId="{E3E7E674-935E-428C-BB4B-A261F27DEE5E}" type="presOf" srcId="{5A9D669B-2626-44AD-ACEF-6717F8D34CCF}" destId="{25F63520-FB21-4EA4-8BD4-E01170BFC3A0}" srcOrd="0" destOrd="0" presId="urn:microsoft.com/office/officeart/2005/8/layout/cycle3"/>
    <dgm:cxn modelId="{23B22DB1-C972-4CA0-BA3D-0A5584A64D8A}" srcId="{A6396BA5-093E-4880-89EC-A6CE993C2F51}" destId="{DEFACC3C-6E24-4640-AE5E-28D2DE22F67C}" srcOrd="24" destOrd="0" parTransId="{7C7C6F0C-537D-455A-B2BE-5EE063F3E626}" sibTransId="{20C094B5-523F-4C71-BC9C-46AD5A1A4AA0}"/>
    <dgm:cxn modelId="{86E5EF51-07A4-4C0E-ADF2-A54A25F7DB6C}" srcId="{A6396BA5-093E-4880-89EC-A6CE993C2F51}" destId="{5A9D669B-2626-44AD-ACEF-6717F8D34CCF}" srcOrd="0" destOrd="0" parTransId="{5A1B836C-AB12-49AB-B9EF-4A0F8869688B}" sibTransId="{E48A99D9-1F58-4A10-A4DF-ABD663C76AD4}"/>
    <dgm:cxn modelId="{0FEB5A69-19E5-4F28-A256-E6347FC2A35B}" srcId="{A6396BA5-093E-4880-89EC-A6CE993C2F51}" destId="{49CADE4C-FBEE-462D-A5B0-3FF41C396E69}" srcOrd="14" destOrd="0" parTransId="{E71E795D-779C-44F2-8645-6C349F8FB4B3}" sibTransId="{1FB49552-715F-4F4B-8D10-26247050215C}"/>
    <dgm:cxn modelId="{F7D6DEE9-FE65-4AD4-BF01-20FEB56C554E}" srcId="{A6396BA5-093E-4880-89EC-A6CE993C2F51}" destId="{C0010030-B984-4491-9884-EBA9A9F0B66C}" srcOrd="19" destOrd="0" parTransId="{28228230-30F4-47CE-A5A7-AF32A10298AC}" sibTransId="{8488EC89-148D-4541-BE47-1609F8AB40DD}"/>
    <dgm:cxn modelId="{5D3E6363-CACD-4D9E-9801-80CB52BC294E}" srcId="{A6396BA5-093E-4880-89EC-A6CE993C2F51}" destId="{B91628BB-056A-43D7-A611-6BC991ECB51F}" srcOrd="25" destOrd="0" parTransId="{1D72CBDC-0F8E-4CE9-B084-58FF5D332F16}" sibTransId="{E2F8252C-6EAC-462A-8BDF-972DD7A23431}"/>
    <dgm:cxn modelId="{CDCCA363-9631-47F8-AA28-87526AAACACA}" type="presOf" srcId="{BDA1AEBC-E9B3-48EA-90D8-88526A1847DA}" destId="{AC21FEB8-BD30-4B8D-8E24-4903A55972A9}" srcOrd="0" destOrd="0" presId="urn:microsoft.com/office/officeart/2005/8/layout/cycle3"/>
    <dgm:cxn modelId="{0A2C64B8-E3DC-4062-8CA0-555F3982AF3C}" srcId="{A6396BA5-093E-4880-89EC-A6CE993C2F51}" destId="{1CF1F546-038A-4B6A-9616-19F49FBAE9CC}" srcOrd="16" destOrd="0" parTransId="{F37A2370-F970-4622-898A-FBEB3B7C6E8A}" sibTransId="{48582C11-1EDF-493D-885C-EE0C06A4D94F}"/>
    <dgm:cxn modelId="{B257CF76-6B80-4DE7-808F-D0A398841938}" srcId="{A6396BA5-093E-4880-89EC-A6CE993C2F51}" destId="{F2734C7F-1F95-413B-9D2C-2E0FB0939C56}" srcOrd="26" destOrd="0" parTransId="{E0759982-C559-4D00-96AA-4B732323E1E0}" sibTransId="{CD6B606A-7568-4FF2-9C3E-701D4D5FD986}"/>
    <dgm:cxn modelId="{20A6E55F-0B59-4AA2-89EF-923E22603889}" srcId="{A6396BA5-093E-4880-89EC-A6CE993C2F51}" destId="{706289AF-0EE1-498C-BB1D-AECBA3593F5D}" srcOrd="6" destOrd="0" parTransId="{354AD734-F979-4E8E-ADF2-3B23D2EB40C1}" sibTransId="{7ABB2212-EAA7-4400-BE5E-71E12183944E}"/>
    <dgm:cxn modelId="{D727C7B9-ECAB-4DF2-9D80-FA2D33FC6E31}" type="presOf" srcId="{C41D1A2C-BBAE-42D3-9C8E-ABEDD6C380E9}" destId="{9BECB93D-00C3-4DED-892D-D7879CF43717}" srcOrd="0" destOrd="0" presId="urn:microsoft.com/office/officeart/2005/8/layout/cycle3"/>
    <dgm:cxn modelId="{54CD29D2-E616-4D58-855E-627F00A55387}" srcId="{A6396BA5-093E-4880-89EC-A6CE993C2F51}" destId="{7C8C66F0-5686-40C8-9A38-73FF67884C53}" srcOrd="12" destOrd="0" parTransId="{197F5817-0748-4EB9-8B7F-A0905D9FA497}" sibTransId="{F82DFBE7-0A58-4310-A6B9-87B520C35A13}"/>
    <dgm:cxn modelId="{1F2A408A-FA75-4F83-949F-1A12DEC0AA7C}" type="presOf" srcId="{ED643283-5274-4BC4-8B84-EF1038C307E9}" destId="{F8008EA2-822C-4CC4-A49C-4680CAE16C3A}" srcOrd="0" destOrd="0" presId="urn:microsoft.com/office/officeart/2005/8/layout/cycle3"/>
    <dgm:cxn modelId="{E6DD8EC8-CFC3-4D4E-AC76-A71A4D60FE8B}" srcId="{A6396BA5-093E-4880-89EC-A6CE993C2F51}" destId="{641BA54E-4240-4B9D-82F1-C9F47AFFFFF8}" srcOrd="2" destOrd="0" parTransId="{5A810530-9B31-48E6-945B-4861111428AA}" sibTransId="{38CB9F25-0DE1-4BA0-B5D5-2676A58B203C}"/>
    <dgm:cxn modelId="{AC53B1B8-3E2A-4574-BA88-CA7AB7AB0D28}" type="presOf" srcId="{9FF35DC7-9DE8-4E70-AE6F-120EC64B159E}" destId="{1F2CA494-A2D8-4874-98C0-49C650C86951}" srcOrd="0" destOrd="0" presId="urn:microsoft.com/office/officeart/2005/8/layout/cycle3"/>
    <dgm:cxn modelId="{F1E934D5-64D0-467F-BAD8-B075CD23C4C9}" srcId="{A6396BA5-093E-4880-89EC-A6CE993C2F51}" destId="{4BA86C67-A6F8-4894-BB12-AB6711FCAD7E}" srcOrd="23" destOrd="0" parTransId="{45A5C9E6-9799-4651-8201-8D65646A950E}" sibTransId="{58C73A8C-1A93-498F-AC65-64AB6FA2CABE}"/>
    <dgm:cxn modelId="{8A1EAC0E-1EF5-43D1-903F-191598B38FC5}" type="presOf" srcId="{A6396BA5-093E-4880-89EC-A6CE993C2F51}" destId="{162D3D3E-B5A0-4EED-9073-733ECC5EB663}" srcOrd="0" destOrd="0" presId="urn:microsoft.com/office/officeart/2005/8/layout/cycle3"/>
    <dgm:cxn modelId="{76440EC7-611D-4ACE-8263-678A01B1D10B}" srcId="{A6396BA5-093E-4880-89EC-A6CE993C2F51}" destId="{9A5B3F14-45EC-42E7-AECA-20806B1776F9}" srcOrd="18" destOrd="0" parTransId="{D383BA70-20C9-443C-A4C6-2FBFB9FA4CB8}" sibTransId="{F2AFF48A-5DE9-4118-AAC1-80C39021FFC8}"/>
    <dgm:cxn modelId="{E12C6EBD-E2DF-47A6-83C2-3E955FF01FD2}" type="presOf" srcId="{1CF1F546-038A-4B6A-9616-19F49FBAE9CC}" destId="{1B29C91C-B518-4667-8680-8ED3968CC0C9}" srcOrd="0" destOrd="0" presId="urn:microsoft.com/office/officeart/2005/8/layout/cycle3"/>
    <dgm:cxn modelId="{C1397256-D309-4C65-8789-45A27B2A4B79}" type="presOf" srcId="{CD5F1728-0675-43D2-B86D-6A6180CEA4F3}" destId="{69EA9960-B457-46A5-B715-2EA3C07D1551}" srcOrd="0" destOrd="0" presId="urn:microsoft.com/office/officeart/2005/8/layout/cycle3"/>
    <dgm:cxn modelId="{B411B994-661D-42FA-85E7-E1DC55C7BC49}" srcId="{A6396BA5-093E-4880-89EC-A6CE993C2F51}" destId="{9970D4FE-572E-4AC5-97D8-5D4E6DA01A58}" srcOrd="11" destOrd="0" parTransId="{907C8CEB-102E-4E23-B99B-C91062A7ED6E}" sibTransId="{A085F6DA-F624-428E-8D2A-CE3F40A17C75}"/>
    <dgm:cxn modelId="{CA436F3C-2105-43B7-A82F-320E26D5A0B7}" type="presOf" srcId="{C0010030-B984-4491-9884-EBA9A9F0B66C}" destId="{AA6BE616-70C7-4033-8986-05C1D3FA882A}" srcOrd="0" destOrd="0" presId="urn:microsoft.com/office/officeart/2005/8/layout/cycle3"/>
    <dgm:cxn modelId="{B69358B0-0DAA-4536-BB75-EE910EC736E9}" srcId="{A6396BA5-093E-4880-89EC-A6CE993C2F51}" destId="{95344868-7A03-4BC8-A209-B1A5351FE931}" srcOrd="20" destOrd="0" parTransId="{6F4AC0B8-AFE8-479C-AF5F-EF0A6A3956F2}" sibTransId="{D4AB9A4D-08B7-4021-BAA8-7D70A324C5CF}"/>
    <dgm:cxn modelId="{31F3CA76-9B0D-4EFB-9BF5-67D85F14D20B}" type="presOf" srcId="{9A5B3F14-45EC-42E7-AECA-20806B1776F9}" destId="{4534D68F-884D-4E01-83B1-72002E77C108}" srcOrd="0" destOrd="0" presId="urn:microsoft.com/office/officeart/2005/8/layout/cycle3"/>
    <dgm:cxn modelId="{D69EA5C5-9362-412C-9BB9-A035C529F380}" type="presOf" srcId="{F2734C7F-1F95-413B-9D2C-2E0FB0939C56}" destId="{BA004EE4-CC28-45FA-BE6C-87CB5E06C682}" srcOrd="0" destOrd="0" presId="urn:microsoft.com/office/officeart/2005/8/layout/cycle3"/>
    <dgm:cxn modelId="{6A73248B-4A5B-486E-AA82-C043C5E3E6A6}" srcId="{A6396BA5-093E-4880-89EC-A6CE993C2F51}" destId="{EEFE03D6-9031-4D2E-9DA7-EFBC8AA90D75}" srcOrd="17" destOrd="0" parTransId="{2F391122-7AAE-4872-9242-BDE42B4805C8}" sibTransId="{673C52F3-67E3-45A3-B240-EBAB90BE0EE1}"/>
    <dgm:cxn modelId="{85CCCE0B-6B28-4E34-A463-E863870FA259}" type="presOf" srcId="{BF5E156F-9FF8-434B-BC8E-E4C37A35D3A4}" destId="{F7940FAD-BCD0-4648-A399-469D5A2FEFDB}" srcOrd="0" destOrd="0" presId="urn:microsoft.com/office/officeart/2005/8/layout/cycle3"/>
    <dgm:cxn modelId="{A2ECD42D-29F2-49BE-B0FC-A345E63C4811}" srcId="{A6396BA5-093E-4880-89EC-A6CE993C2F51}" destId="{BDA1AEBC-E9B3-48EA-90D8-88526A1847DA}" srcOrd="13" destOrd="0" parTransId="{1817DCAF-544D-4B84-BB99-F93A8C79F3FA}" sibTransId="{276634AA-E90F-4A4A-89CE-FC42BB24BB2D}"/>
    <dgm:cxn modelId="{227B43B8-81AA-4A03-86D0-BED30E8B4483}" type="presOf" srcId="{EFC95414-EF43-43EC-A7D2-AB7F2D89F092}" destId="{D2B8D118-4CE8-48EC-8500-8665ED964960}" srcOrd="0" destOrd="0" presId="urn:microsoft.com/office/officeart/2005/8/layout/cycle3"/>
    <dgm:cxn modelId="{F70232C8-9E6B-4949-9464-F70EFE8BDB0D}" type="presOf" srcId="{71A69955-D596-43EC-8F4E-9BE270970041}" destId="{9DC209C6-7964-4A60-AB6E-7F80950342BE}" srcOrd="0" destOrd="0" presId="urn:microsoft.com/office/officeart/2005/8/layout/cycle3"/>
    <dgm:cxn modelId="{5CBB1BB1-5D76-4F78-B619-200D999A88A9}" type="presOf" srcId="{C8F96E67-4D67-4C5F-B4CA-43A23CE7C8F3}" destId="{0C138F8F-A810-43D3-AB5A-6A274CF5D1EF}" srcOrd="0" destOrd="0" presId="urn:microsoft.com/office/officeart/2005/8/layout/cycle3"/>
    <dgm:cxn modelId="{9D2BE67F-5770-4A11-A508-4865E8075D6A}" type="presOf" srcId="{DEFACC3C-6E24-4640-AE5E-28D2DE22F67C}" destId="{8212182E-1DCF-4B77-87B5-F1E6FF883F11}" srcOrd="0" destOrd="0" presId="urn:microsoft.com/office/officeart/2005/8/layout/cycle3"/>
    <dgm:cxn modelId="{85C086AA-E5FD-411E-84D3-51C8445D0E50}" type="presOf" srcId="{4BA86C67-A6F8-4894-BB12-AB6711FCAD7E}" destId="{45B43209-6EF0-4A20-AA29-EE59D6F99D78}" srcOrd="0" destOrd="0" presId="urn:microsoft.com/office/officeart/2005/8/layout/cycle3"/>
    <dgm:cxn modelId="{90AFD994-D0C0-4FDB-9E68-7353209A6ACE}" type="presOf" srcId="{B91628BB-056A-43D7-A611-6BC991ECB51F}" destId="{86C513D0-8A27-40D4-94E2-1858F8908FA4}" srcOrd="0" destOrd="0" presId="urn:microsoft.com/office/officeart/2005/8/layout/cycle3"/>
    <dgm:cxn modelId="{7EA26117-C6DD-4A85-BA28-FA6C5BF243DA}" srcId="{A6396BA5-093E-4880-89EC-A6CE993C2F51}" destId="{64690788-E2F6-4390-86B0-F0C10D4F142D}" srcOrd="3" destOrd="0" parTransId="{DEEABED3-6B20-4D07-92AB-BAB375856F0E}" sibTransId="{7FAA00AC-056E-497D-B38F-DC4EB10C1363}"/>
    <dgm:cxn modelId="{CAE4C9C6-1490-4442-A86D-B928A568FAE8}" srcId="{A6396BA5-093E-4880-89EC-A6CE993C2F51}" destId="{4397ACF6-28DB-42DE-9984-82C253CAF03A}" srcOrd="27" destOrd="0" parTransId="{61FA1E43-A477-4AB2-9CD3-8B47B07B32BF}" sibTransId="{84D4068F-64A9-47BE-9509-7855D7486D5E}"/>
    <dgm:cxn modelId="{EFBA8BF0-568E-438E-A0F9-214A78AD4021}" srcId="{A6396BA5-093E-4880-89EC-A6CE993C2F51}" destId="{EFC95414-EF43-43EC-A7D2-AB7F2D89F092}" srcOrd="9" destOrd="0" parTransId="{4AB62E70-6302-4E2F-8DDD-919968F81073}" sibTransId="{5BD0433D-365E-4054-84C0-62E4E1230A70}"/>
    <dgm:cxn modelId="{F9731541-186E-4E04-B409-15E5FFD85B73}" srcId="{A6396BA5-093E-4880-89EC-A6CE993C2F51}" destId="{9FF35DC7-9DE8-4E70-AE6F-120EC64B159E}" srcOrd="1" destOrd="0" parTransId="{1F287D60-739C-449C-A8CA-87F24608EB4D}" sibTransId="{DF3F78AF-FE01-4C1A-8479-BFFBE4E6DF30}"/>
    <dgm:cxn modelId="{49D887F1-2BE1-4803-9180-FA4BCF8245D9}" srcId="{A6396BA5-093E-4880-89EC-A6CE993C2F51}" destId="{A44E0350-F388-47CB-AC4C-FAA9F994F6D0}" srcOrd="8" destOrd="0" parTransId="{29EBF0FD-66A3-49A3-B2DE-622DFD1FC1AC}" sibTransId="{598B2FD3-890B-4B5B-AE13-29863CC1BBD0}"/>
    <dgm:cxn modelId="{82C9AACF-08E5-4F8B-BBE2-DEFB2C6C0EA1}" type="presOf" srcId="{EEFE03D6-9031-4D2E-9DA7-EFBC8AA90D75}" destId="{212BA926-4FD0-4976-86E6-7A830E1DA600}" srcOrd="0" destOrd="0" presId="urn:microsoft.com/office/officeart/2005/8/layout/cycle3"/>
    <dgm:cxn modelId="{B4D8C014-5BF6-4E54-9278-4DB8AD40CAAF}" type="presOf" srcId="{7C8C66F0-5686-40C8-9A38-73FF67884C53}" destId="{B03AEC33-707C-4592-9569-388592C125A7}" srcOrd="0" destOrd="0" presId="urn:microsoft.com/office/officeart/2005/8/layout/cycle3"/>
    <dgm:cxn modelId="{82C19663-1651-4582-B2EB-AC8F2E64ECF7}" srcId="{A6396BA5-093E-4880-89EC-A6CE993C2F51}" destId="{0CB788C7-E5A4-44FD-B271-E990BDDE0402}" srcOrd="22" destOrd="0" parTransId="{5B6F4D22-8EF2-41D7-B8C8-B51E0203F78F}" sibTransId="{E18F136F-E4D5-49E1-BD2F-2223AA7526F0}"/>
    <dgm:cxn modelId="{09A9FD65-D164-4486-A3F2-8B32C4DF545D}" srcId="{A6396BA5-093E-4880-89EC-A6CE993C2F51}" destId="{C8F96E67-4D67-4C5F-B4CA-43A23CE7C8F3}" srcOrd="15" destOrd="0" parTransId="{EC15ADE9-2B39-46F6-9229-52FC56D16C12}" sibTransId="{0EF3FA74-4F9D-4B6D-8F46-749ADBDD5256}"/>
    <dgm:cxn modelId="{40422773-0CC6-4675-B335-7B3A21CC60EB}" type="presOf" srcId="{64690788-E2F6-4390-86B0-F0C10D4F142D}" destId="{FE49527A-36D6-4ED6-A2D6-3B72CC983375}" srcOrd="0" destOrd="0" presId="urn:microsoft.com/office/officeart/2005/8/layout/cycle3"/>
    <dgm:cxn modelId="{D89A80F6-06E8-4CB2-9E52-DAC07CA97EAE}" type="presOf" srcId="{95344868-7A03-4BC8-A209-B1A5351FE931}" destId="{AB853CB0-5C48-44A0-9B03-08BDA6F8FFF0}" srcOrd="0" destOrd="0" presId="urn:microsoft.com/office/officeart/2005/8/layout/cycle3"/>
    <dgm:cxn modelId="{777F2178-F201-42DD-9FA2-60AFD3C86A5E}" srcId="{A6396BA5-093E-4880-89EC-A6CE993C2F51}" destId="{ED643283-5274-4BC4-8B84-EF1038C307E9}" srcOrd="21" destOrd="0" parTransId="{1553F930-B309-4858-B99B-1EEAEDE4CE82}" sibTransId="{BAFFED89-3CB1-4071-BFF1-20D6F940F1BA}"/>
    <dgm:cxn modelId="{FB63795F-2AC5-465C-832A-522F53ADD9A5}" type="presOf" srcId="{706289AF-0EE1-498C-BB1D-AECBA3593F5D}" destId="{2120A71E-6148-419C-B002-46BB0A51E21B}" srcOrd="0" destOrd="0" presId="urn:microsoft.com/office/officeart/2005/8/layout/cycle3"/>
    <dgm:cxn modelId="{69C29F2B-AB27-4C8B-8306-267759858501}" srcId="{A6396BA5-093E-4880-89EC-A6CE993C2F51}" destId="{CD5F1728-0675-43D2-B86D-6A6180CEA4F3}" srcOrd="5" destOrd="0" parTransId="{FE3DFB00-35CA-4988-B8C6-09A413BED779}" sibTransId="{4D62FB74-3190-49A2-BA59-CF8080B43BF1}"/>
    <dgm:cxn modelId="{722B6C55-9B23-420A-8B11-3B1A2DC70D86}" type="presParOf" srcId="{162D3D3E-B5A0-4EED-9073-733ECC5EB663}" destId="{89BD4CA4-D8D6-44F4-9513-B6A649BE2F53}" srcOrd="0" destOrd="0" presId="urn:microsoft.com/office/officeart/2005/8/layout/cycle3"/>
    <dgm:cxn modelId="{AA4FCF0D-B51F-40EC-AC0C-862ED49141CF}" type="presParOf" srcId="{89BD4CA4-D8D6-44F4-9513-B6A649BE2F53}" destId="{25F63520-FB21-4EA4-8BD4-E01170BFC3A0}" srcOrd="0" destOrd="0" presId="urn:microsoft.com/office/officeart/2005/8/layout/cycle3"/>
    <dgm:cxn modelId="{A8C6A7C2-568C-4D89-9162-4306761D7BFB}" type="presParOf" srcId="{89BD4CA4-D8D6-44F4-9513-B6A649BE2F53}" destId="{BB44C8A5-C644-4D39-8DBE-A7A0DFD4BBC9}" srcOrd="1" destOrd="0" presId="urn:microsoft.com/office/officeart/2005/8/layout/cycle3"/>
    <dgm:cxn modelId="{D60D3D50-6E58-48F8-B323-69FB95DAB628}" type="presParOf" srcId="{89BD4CA4-D8D6-44F4-9513-B6A649BE2F53}" destId="{1F2CA494-A2D8-4874-98C0-49C650C86951}" srcOrd="2" destOrd="0" presId="urn:microsoft.com/office/officeart/2005/8/layout/cycle3"/>
    <dgm:cxn modelId="{325827D4-B015-4569-9397-3882B3359AD2}" type="presParOf" srcId="{89BD4CA4-D8D6-44F4-9513-B6A649BE2F53}" destId="{A5BA729F-4622-478B-9EC1-19BF08AEF01F}" srcOrd="3" destOrd="0" presId="urn:microsoft.com/office/officeart/2005/8/layout/cycle3"/>
    <dgm:cxn modelId="{3E0A9C2E-8E2B-4F2F-BCA6-6C04307CEB93}" type="presParOf" srcId="{89BD4CA4-D8D6-44F4-9513-B6A649BE2F53}" destId="{FE49527A-36D6-4ED6-A2D6-3B72CC983375}" srcOrd="4" destOrd="0" presId="urn:microsoft.com/office/officeart/2005/8/layout/cycle3"/>
    <dgm:cxn modelId="{D62DEE7A-DCD6-42EB-82C8-004D6D80A66A}" type="presParOf" srcId="{89BD4CA4-D8D6-44F4-9513-B6A649BE2F53}" destId="{B4F88C6D-F12A-4E96-BD6F-CF9BA71CD5FD}" srcOrd="5" destOrd="0" presId="urn:microsoft.com/office/officeart/2005/8/layout/cycle3"/>
    <dgm:cxn modelId="{2FE03521-49CF-459E-A9AC-1110C0A5A0AE}" type="presParOf" srcId="{89BD4CA4-D8D6-44F4-9513-B6A649BE2F53}" destId="{69EA9960-B457-46A5-B715-2EA3C07D1551}" srcOrd="6" destOrd="0" presId="urn:microsoft.com/office/officeart/2005/8/layout/cycle3"/>
    <dgm:cxn modelId="{D588C8CA-0F44-4606-BAD1-CDB57EE9B61A}" type="presParOf" srcId="{89BD4CA4-D8D6-44F4-9513-B6A649BE2F53}" destId="{2120A71E-6148-419C-B002-46BB0A51E21B}" srcOrd="7" destOrd="0" presId="urn:microsoft.com/office/officeart/2005/8/layout/cycle3"/>
    <dgm:cxn modelId="{A78CF2DE-C968-477B-82E7-14A405EB87F9}" type="presParOf" srcId="{89BD4CA4-D8D6-44F4-9513-B6A649BE2F53}" destId="{9BECB93D-00C3-4DED-892D-D7879CF43717}" srcOrd="8" destOrd="0" presId="urn:microsoft.com/office/officeart/2005/8/layout/cycle3"/>
    <dgm:cxn modelId="{36EF003E-A7DE-4410-8203-C99D83BF37FC}" type="presParOf" srcId="{89BD4CA4-D8D6-44F4-9513-B6A649BE2F53}" destId="{22F36A56-AEE3-4ADE-B380-D9E07EAD16ED}" srcOrd="9" destOrd="0" presId="urn:microsoft.com/office/officeart/2005/8/layout/cycle3"/>
    <dgm:cxn modelId="{60209EF5-42A4-4CA3-964F-96AC02E8723D}" type="presParOf" srcId="{89BD4CA4-D8D6-44F4-9513-B6A649BE2F53}" destId="{D2B8D118-4CE8-48EC-8500-8665ED964960}" srcOrd="10" destOrd="0" presId="urn:microsoft.com/office/officeart/2005/8/layout/cycle3"/>
    <dgm:cxn modelId="{19A5A2ED-3A76-4915-8ED5-80EC7BBCDF9F}" type="presParOf" srcId="{89BD4CA4-D8D6-44F4-9513-B6A649BE2F53}" destId="{F7940FAD-BCD0-4648-A399-469D5A2FEFDB}" srcOrd="11" destOrd="0" presId="urn:microsoft.com/office/officeart/2005/8/layout/cycle3"/>
    <dgm:cxn modelId="{A983971E-7CFB-4E39-AF66-967A9A0B2C35}" type="presParOf" srcId="{89BD4CA4-D8D6-44F4-9513-B6A649BE2F53}" destId="{038A2B3E-7E4C-4BD1-8E21-CEE1BF765C7E}" srcOrd="12" destOrd="0" presId="urn:microsoft.com/office/officeart/2005/8/layout/cycle3"/>
    <dgm:cxn modelId="{1D3C32D2-16EF-41EF-89B2-B1F4075BCD0C}" type="presParOf" srcId="{89BD4CA4-D8D6-44F4-9513-B6A649BE2F53}" destId="{B03AEC33-707C-4592-9569-388592C125A7}" srcOrd="13" destOrd="0" presId="urn:microsoft.com/office/officeart/2005/8/layout/cycle3"/>
    <dgm:cxn modelId="{78274B23-DD8F-449E-B7A8-C17237768488}" type="presParOf" srcId="{89BD4CA4-D8D6-44F4-9513-B6A649BE2F53}" destId="{AC21FEB8-BD30-4B8D-8E24-4903A55972A9}" srcOrd="14" destOrd="0" presId="urn:microsoft.com/office/officeart/2005/8/layout/cycle3"/>
    <dgm:cxn modelId="{9F295B00-4059-4A84-B2F7-28F2F08CA4BD}" type="presParOf" srcId="{89BD4CA4-D8D6-44F4-9513-B6A649BE2F53}" destId="{9FC6D121-CEFD-4888-A1F8-EE2091050E86}" srcOrd="15" destOrd="0" presId="urn:microsoft.com/office/officeart/2005/8/layout/cycle3"/>
    <dgm:cxn modelId="{C5ABD6E2-CDFB-423E-8217-3DC99873B26C}" type="presParOf" srcId="{89BD4CA4-D8D6-44F4-9513-B6A649BE2F53}" destId="{0C138F8F-A810-43D3-AB5A-6A274CF5D1EF}" srcOrd="16" destOrd="0" presId="urn:microsoft.com/office/officeart/2005/8/layout/cycle3"/>
    <dgm:cxn modelId="{549B9B3D-8525-4A40-AD5D-B13C0D48F8E1}" type="presParOf" srcId="{89BD4CA4-D8D6-44F4-9513-B6A649BE2F53}" destId="{1B29C91C-B518-4667-8680-8ED3968CC0C9}" srcOrd="17" destOrd="0" presId="urn:microsoft.com/office/officeart/2005/8/layout/cycle3"/>
    <dgm:cxn modelId="{D6F3D056-1804-4186-85D8-F4F772EA7188}" type="presParOf" srcId="{89BD4CA4-D8D6-44F4-9513-B6A649BE2F53}" destId="{212BA926-4FD0-4976-86E6-7A830E1DA600}" srcOrd="18" destOrd="0" presId="urn:microsoft.com/office/officeart/2005/8/layout/cycle3"/>
    <dgm:cxn modelId="{58814259-CD30-4F8E-B897-A3BF856AE421}" type="presParOf" srcId="{89BD4CA4-D8D6-44F4-9513-B6A649BE2F53}" destId="{4534D68F-884D-4E01-83B1-72002E77C108}" srcOrd="19" destOrd="0" presId="urn:microsoft.com/office/officeart/2005/8/layout/cycle3"/>
    <dgm:cxn modelId="{64A8EE84-5696-4F04-8A40-DB8BE76AA38B}" type="presParOf" srcId="{89BD4CA4-D8D6-44F4-9513-B6A649BE2F53}" destId="{AA6BE616-70C7-4033-8986-05C1D3FA882A}" srcOrd="20" destOrd="0" presId="urn:microsoft.com/office/officeart/2005/8/layout/cycle3"/>
    <dgm:cxn modelId="{C910EA7E-2D6C-4918-8E73-87BF05657112}" type="presParOf" srcId="{89BD4CA4-D8D6-44F4-9513-B6A649BE2F53}" destId="{AB853CB0-5C48-44A0-9B03-08BDA6F8FFF0}" srcOrd="21" destOrd="0" presId="urn:microsoft.com/office/officeart/2005/8/layout/cycle3"/>
    <dgm:cxn modelId="{3E976906-61B0-4D04-B5CB-0911493E5FEF}" type="presParOf" srcId="{89BD4CA4-D8D6-44F4-9513-B6A649BE2F53}" destId="{F8008EA2-822C-4CC4-A49C-4680CAE16C3A}" srcOrd="22" destOrd="0" presId="urn:microsoft.com/office/officeart/2005/8/layout/cycle3"/>
    <dgm:cxn modelId="{437C39A5-AE31-43F1-BB88-37ACB976B1CE}" type="presParOf" srcId="{89BD4CA4-D8D6-44F4-9513-B6A649BE2F53}" destId="{14E5C40A-B89F-4001-9824-C83ED2014AE2}" srcOrd="23" destOrd="0" presId="urn:microsoft.com/office/officeart/2005/8/layout/cycle3"/>
    <dgm:cxn modelId="{FCA7CD0F-00B3-43EC-BF31-D78D68FC2E4A}" type="presParOf" srcId="{89BD4CA4-D8D6-44F4-9513-B6A649BE2F53}" destId="{45B43209-6EF0-4A20-AA29-EE59D6F99D78}" srcOrd="24" destOrd="0" presId="urn:microsoft.com/office/officeart/2005/8/layout/cycle3"/>
    <dgm:cxn modelId="{288825A0-440E-456E-A157-5487A8FE2E63}" type="presParOf" srcId="{89BD4CA4-D8D6-44F4-9513-B6A649BE2F53}" destId="{8212182E-1DCF-4B77-87B5-F1E6FF883F11}" srcOrd="25" destOrd="0" presId="urn:microsoft.com/office/officeart/2005/8/layout/cycle3"/>
    <dgm:cxn modelId="{5388A622-920D-4545-B770-77B0D400DDBB}" type="presParOf" srcId="{89BD4CA4-D8D6-44F4-9513-B6A649BE2F53}" destId="{86C513D0-8A27-40D4-94E2-1858F8908FA4}" srcOrd="26" destOrd="0" presId="urn:microsoft.com/office/officeart/2005/8/layout/cycle3"/>
    <dgm:cxn modelId="{79CBAF09-23AF-4373-9A0D-EC41F9C6B805}" type="presParOf" srcId="{89BD4CA4-D8D6-44F4-9513-B6A649BE2F53}" destId="{BA004EE4-CC28-45FA-BE6C-87CB5E06C682}" srcOrd="27" destOrd="0" presId="urn:microsoft.com/office/officeart/2005/8/layout/cycle3"/>
    <dgm:cxn modelId="{96B5E9E9-4001-4661-A954-630706B5EDED}" type="presParOf" srcId="{89BD4CA4-D8D6-44F4-9513-B6A649BE2F53}" destId="{41EC45BE-51F9-4B5B-BCD3-0AF3E6B646E4}" srcOrd="28" destOrd="0" presId="urn:microsoft.com/office/officeart/2005/8/layout/cycle3"/>
    <dgm:cxn modelId="{9A4ACA39-6CE7-48BC-A4AF-EC0E5982868B}" type="presParOf" srcId="{89BD4CA4-D8D6-44F4-9513-B6A649BE2F53}" destId="{9DC209C6-7964-4A60-AB6E-7F80950342BE}" srcOrd="2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27591-4254-4924-83A4-F90B45BA54F5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CH"/>
        </a:p>
      </dgm:t>
    </dgm:pt>
    <dgm:pt modelId="{664CA2DB-7F36-434B-AF54-F396711F4D6F}">
      <dgm:prSet/>
      <dgm:spPr/>
      <dgm:t>
        <a:bodyPr/>
        <a:lstStyle/>
        <a:p>
          <a:r>
            <a:rPr lang="en-US" smtClean="0"/>
            <a:t>POLSAT</a:t>
          </a:r>
          <a:endParaRPr lang="fr-CH"/>
        </a:p>
      </dgm:t>
    </dgm:pt>
    <dgm:pt modelId="{5E4BC510-70E3-44F2-91D0-273097C9DAC3}" type="parTrans" cxnId="{47354562-9EB1-465F-88FC-D2CA9FF3D7A8}">
      <dgm:prSet/>
      <dgm:spPr/>
      <dgm:t>
        <a:bodyPr/>
        <a:lstStyle/>
        <a:p>
          <a:endParaRPr lang="fr-CH"/>
        </a:p>
      </dgm:t>
    </dgm:pt>
    <dgm:pt modelId="{D97D52FA-062A-4D15-A72E-0E84377853C9}" type="sibTrans" cxnId="{47354562-9EB1-465F-88FC-D2CA9FF3D7A8}">
      <dgm:prSet/>
      <dgm:spPr/>
      <dgm:t>
        <a:bodyPr/>
        <a:lstStyle/>
        <a:p>
          <a:endParaRPr lang="fr-CH"/>
        </a:p>
      </dgm:t>
    </dgm:pt>
    <dgm:pt modelId="{88050DC5-F4AC-43D3-B6FA-69B5C2ECBB66}">
      <dgm:prSet/>
      <dgm:spPr/>
      <dgm:t>
        <a:bodyPr/>
        <a:lstStyle/>
        <a:p>
          <a:r>
            <a:rPr lang="en-US" smtClean="0"/>
            <a:t>PRIMATV</a:t>
          </a:r>
          <a:endParaRPr lang="fr-CH"/>
        </a:p>
      </dgm:t>
    </dgm:pt>
    <dgm:pt modelId="{6B751D59-9497-4314-955A-E0E4C18CE9BC}" type="parTrans" cxnId="{D7C3D0AF-FB90-4957-BCE4-44E007DE4577}">
      <dgm:prSet/>
      <dgm:spPr/>
      <dgm:t>
        <a:bodyPr/>
        <a:lstStyle/>
        <a:p>
          <a:endParaRPr lang="fr-CH"/>
        </a:p>
      </dgm:t>
    </dgm:pt>
    <dgm:pt modelId="{338677C0-5560-4076-BAA5-26CBF521449D}" type="sibTrans" cxnId="{D7C3D0AF-FB90-4957-BCE4-44E007DE4577}">
      <dgm:prSet/>
      <dgm:spPr/>
      <dgm:t>
        <a:bodyPr/>
        <a:lstStyle/>
        <a:p>
          <a:endParaRPr lang="fr-CH"/>
        </a:p>
      </dgm:t>
    </dgm:pt>
    <dgm:pt modelId="{2344B2D4-8DD5-4DBF-A029-99349FFA0FF0}">
      <dgm:prSet/>
      <dgm:spPr/>
      <dgm:t>
        <a:bodyPr/>
        <a:lstStyle/>
        <a:p>
          <a:r>
            <a:rPr lang="en-US" dirty="0" smtClean="0"/>
            <a:t>PRO7</a:t>
          </a:r>
          <a:endParaRPr lang="fr-CH" dirty="0"/>
        </a:p>
      </dgm:t>
    </dgm:pt>
    <dgm:pt modelId="{FFD3F0A2-EB06-445A-BC07-A97722735D2B}" type="parTrans" cxnId="{962C9CC5-2760-49F8-916A-417444DA1367}">
      <dgm:prSet/>
      <dgm:spPr/>
      <dgm:t>
        <a:bodyPr/>
        <a:lstStyle/>
        <a:p>
          <a:endParaRPr lang="fr-CH"/>
        </a:p>
      </dgm:t>
    </dgm:pt>
    <dgm:pt modelId="{6577E43C-B62C-4373-88B3-1DC434F0F326}" type="sibTrans" cxnId="{962C9CC5-2760-49F8-916A-417444DA1367}">
      <dgm:prSet/>
      <dgm:spPr/>
      <dgm:t>
        <a:bodyPr/>
        <a:lstStyle/>
        <a:p>
          <a:endParaRPr lang="fr-CH"/>
        </a:p>
      </dgm:t>
    </dgm:pt>
    <dgm:pt modelId="{D203B2BD-0C03-4880-9D69-E57CDD945E6C}">
      <dgm:prSet/>
      <dgm:spPr/>
      <dgm:t>
        <a:bodyPr/>
        <a:lstStyle/>
        <a:p>
          <a:r>
            <a:rPr lang="en-US" smtClean="0"/>
            <a:t>PROTV</a:t>
          </a:r>
          <a:endParaRPr lang="fr-CH"/>
        </a:p>
      </dgm:t>
    </dgm:pt>
    <dgm:pt modelId="{526247BB-62A2-4845-831D-239FD9D28DB7}" type="parTrans" cxnId="{B25A155D-83E9-4DBF-A4EA-3E7D412792B6}">
      <dgm:prSet/>
      <dgm:spPr/>
      <dgm:t>
        <a:bodyPr/>
        <a:lstStyle/>
        <a:p>
          <a:endParaRPr lang="fr-CH"/>
        </a:p>
      </dgm:t>
    </dgm:pt>
    <dgm:pt modelId="{8B366172-6F2E-4F24-9B81-CA069F59F2A8}" type="sibTrans" cxnId="{B25A155D-83E9-4DBF-A4EA-3E7D412792B6}">
      <dgm:prSet/>
      <dgm:spPr/>
      <dgm:t>
        <a:bodyPr/>
        <a:lstStyle/>
        <a:p>
          <a:endParaRPr lang="fr-CH"/>
        </a:p>
      </dgm:t>
    </dgm:pt>
    <dgm:pt modelId="{15F65B5F-69B6-43EF-B782-C0A26453BB06}">
      <dgm:prSet/>
      <dgm:spPr/>
      <dgm:t>
        <a:bodyPr/>
        <a:lstStyle/>
        <a:p>
          <a:r>
            <a:rPr lang="en-US" dirty="0" smtClean="0"/>
            <a:t>RAI1</a:t>
          </a:r>
          <a:endParaRPr lang="fr-CH" dirty="0"/>
        </a:p>
      </dgm:t>
    </dgm:pt>
    <dgm:pt modelId="{23446D52-4059-48BE-BA57-C62283192287}" type="parTrans" cxnId="{966BD634-2921-440C-B1AA-153EB3BD2214}">
      <dgm:prSet/>
      <dgm:spPr/>
      <dgm:t>
        <a:bodyPr/>
        <a:lstStyle/>
        <a:p>
          <a:endParaRPr lang="fr-CH"/>
        </a:p>
      </dgm:t>
    </dgm:pt>
    <dgm:pt modelId="{2BCC1F13-50FC-491E-8011-8BD856FD5DC6}" type="sibTrans" cxnId="{966BD634-2921-440C-B1AA-153EB3BD2214}">
      <dgm:prSet/>
      <dgm:spPr/>
      <dgm:t>
        <a:bodyPr/>
        <a:lstStyle/>
        <a:p>
          <a:endParaRPr lang="fr-CH"/>
        </a:p>
      </dgm:t>
    </dgm:pt>
    <dgm:pt modelId="{3210E0F1-2738-4363-B729-0004FFE36F95}">
      <dgm:prSet/>
      <dgm:spPr/>
      <dgm:t>
        <a:bodyPr/>
        <a:lstStyle/>
        <a:p>
          <a:r>
            <a:rPr lang="en-US" smtClean="0"/>
            <a:t>RTL2</a:t>
          </a:r>
          <a:endParaRPr lang="fr-CH"/>
        </a:p>
      </dgm:t>
    </dgm:pt>
    <dgm:pt modelId="{7B6E087B-4ABB-4D85-BD9E-17D7D6FCB67B}" type="parTrans" cxnId="{A5F24E5A-7266-45D9-B0D5-2BD24DF7FF3F}">
      <dgm:prSet/>
      <dgm:spPr/>
      <dgm:t>
        <a:bodyPr/>
        <a:lstStyle/>
        <a:p>
          <a:endParaRPr lang="fr-CH"/>
        </a:p>
      </dgm:t>
    </dgm:pt>
    <dgm:pt modelId="{DAC27781-7926-425C-A0B7-3AAC09EC2ACF}" type="sibTrans" cxnId="{A5F24E5A-7266-45D9-B0D5-2BD24DF7FF3F}">
      <dgm:prSet/>
      <dgm:spPr/>
      <dgm:t>
        <a:bodyPr/>
        <a:lstStyle/>
        <a:p>
          <a:endParaRPr lang="fr-CH"/>
        </a:p>
      </dgm:t>
    </dgm:pt>
    <dgm:pt modelId="{B41AA204-AF36-49DC-BA3A-0000E7DBB668}">
      <dgm:prSet/>
      <dgm:spPr/>
      <dgm:t>
        <a:bodyPr/>
        <a:lstStyle/>
        <a:p>
          <a:r>
            <a:rPr lang="en-US" dirty="0" smtClean="0"/>
            <a:t>RTL4</a:t>
          </a:r>
          <a:endParaRPr lang="fr-CH" dirty="0"/>
        </a:p>
      </dgm:t>
    </dgm:pt>
    <dgm:pt modelId="{6293EC3C-5732-4385-A152-D9E915A002BD}" type="parTrans" cxnId="{2F5E2DC9-137B-4C02-97C2-6008D436D1EF}">
      <dgm:prSet/>
      <dgm:spPr/>
      <dgm:t>
        <a:bodyPr/>
        <a:lstStyle/>
        <a:p>
          <a:endParaRPr lang="fr-CH"/>
        </a:p>
      </dgm:t>
    </dgm:pt>
    <dgm:pt modelId="{1C500459-59F8-4C06-80CF-799D87D35E15}" type="sibTrans" cxnId="{2F5E2DC9-137B-4C02-97C2-6008D436D1EF}">
      <dgm:prSet/>
      <dgm:spPr/>
      <dgm:t>
        <a:bodyPr/>
        <a:lstStyle/>
        <a:p>
          <a:endParaRPr lang="fr-CH"/>
        </a:p>
      </dgm:t>
    </dgm:pt>
    <dgm:pt modelId="{D9F7E4BA-DA54-4A9D-AAFF-1313CB055C8E}">
      <dgm:prSet/>
      <dgm:spPr/>
      <dgm:t>
        <a:bodyPr/>
        <a:lstStyle/>
        <a:p>
          <a:r>
            <a:rPr lang="en-US" smtClean="0"/>
            <a:t>RTL5</a:t>
          </a:r>
          <a:endParaRPr lang="fr-CH"/>
        </a:p>
      </dgm:t>
    </dgm:pt>
    <dgm:pt modelId="{04B18568-D411-4F59-BBBC-ABCE97B0A688}" type="parTrans" cxnId="{244E8AD0-279D-4014-BD00-28F6ECF22F5C}">
      <dgm:prSet/>
      <dgm:spPr/>
      <dgm:t>
        <a:bodyPr/>
        <a:lstStyle/>
        <a:p>
          <a:endParaRPr lang="fr-CH"/>
        </a:p>
      </dgm:t>
    </dgm:pt>
    <dgm:pt modelId="{693422A3-DBC2-48D3-AC88-C205726BC3A9}" type="sibTrans" cxnId="{244E8AD0-279D-4014-BD00-28F6ECF22F5C}">
      <dgm:prSet/>
      <dgm:spPr/>
      <dgm:t>
        <a:bodyPr/>
        <a:lstStyle/>
        <a:p>
          <a:endParaRPr lang="fr-CH"/>
        </a:p>
      </dgm:t>
    </dgm:pt>
    <dgm:pt modelId="{E676BBC8-B24B-490C-84D4-4755D4E19939}">
      <dgm:prSet/>
      <dgm:spPr/>
      <dgm:t>
        <a:bodyPr/>
        <a:lstStyle/>
        <a:p>
          <a:r>
            <a:rPr lang="en-US" smtClean="0"/>
            <a:t>RTL7-NL</a:t>
          </a:r>
          <a:endParaRPr lang="fr-CH"/>
        </a:p>
      </dgm:t>
    </dgm:pt>
    <dgm:pt modelId="{CBC66B0D-C519-4408-B798-4C7848A42C76}" type="parTrans" cxnId="{89EFCF85-58E9-4193-9AE3-E431E1D88917}">
      <dgm:prSet/>
      <dgm:spPr/>
      <dgm:t>
        <a:bodyPr/>
        <a:lstStyle/>
        <a:p>
          <a:endParaRPr lang="fr-CH"/>
        </a:p>
      </dgm:t>
    </dgm:pt>
    <dgm:pt modelId="{8FA9F6A0-5685-4645-905F-A95D63B7B518}" type="sibTrans" cxnId="{89EFCF85-58E9-4193-9AE3-E431E1D88917}">
      <dgm:prSet/>
      <dgm:spPr/>
      <dgm:t>
        <a:bodyPr/>
        <a:lstStyle/>
        <a:p>
          <a:endParaRPr lang="fr-CH"/>
        </a:p>
      </dgm:t>
    </dgm:pt>
    <dgm:pt modelId="{748A712D-70E7-490F-9876-5A91BF17644A}">
      <dgm:prSet/>
      <dgm:spPr/>
      <dgm:t>
        <a:bodyPr/>
        <a:lstStyle/>
        <a:p>
          <a:r>
            <a:rPr lang="en-US" smtClean="0"/>
            <a:t>RTL8</a:t>
          </a:r>
          <a:endParaRPr lang="fr-CH"/>
        </a:p>
      </dgm:t>
    </dgm:pt>
    <dgm:pt modelId="{79535B1C-C9AD-4438-BE8C-B166CF550765}" type="parTrans" cxnId="{AF771128-6B67-4CCD-98DE-A85316647D9D}">
      <dgm:prSet/>
      <dgm:spPr/>
      <dgm:t>
        <a:bodyPr/>
        <a:lstStyle/>
        <a:p>
          <a:endParaRPr lang="fr-CH"/>
        </a:p>
      </dgm:t>
    </dgm:pt>
    <dgm:pt modelId="{4EF6ED1F-6BF2-42DC-A93C-A1FA11B31F8F}" type="sibTrans" cxnId="{AF771128-6B67-4CCD-98DE-A85316647D9D}">
      <dgm:prSet/>
      <dgm:spPr/>
      <dgm:t>
        <a:bodyPr/>
        <a:lstStyle/>
        <a:p>
          <a:endParaRPr lang="fr-CH"/>
        </a:p>
      </dgm:t>
    </dgm:pt>
    <dgm:pt modelId="{3A598F7D-BA18-4868-B393-6AA9C2551416}">
      <dgm:prSet/>
      <dgm:spPr/>
      <dgm:t>
        <a:bodyPr/>
        <a:lstStyle/>
        <a:p>
          <a:r>
            <a:rPr lang="en-US" dirty="0" smtClean="0"/>
            <a:t>RTL-DE</a:t>
          </a:r>
          <a:endParaRPr lang="fr-CH" dirty="0"/>
        </a:p>
      </dgm:t>
    </dgm:pt>
    <dgm:pt modelId="{4F3E7795-F85C-47ED-B250-F379866227C6}" type="parTrans" cxnId="{4A9FBA0B-472D-4C6D-BC68-DC8D6130749B}">
      <dgm:prSet/>
      <dgm:spPr/>
      <dgm:t>
        <a:bodyPr/>
        <a:lstStyle/>
        <a:p>
          <a:endParaRPr lang="fr-CH"/>
        </a:p>
      </dgm:t>
    </dgm:pt>
    <dgm:pt modelId="{0A7ACF61-EDD1-435D-85BB-B844F3CD6717}" type="sibTrans" cxnId="{4A9FBA0B-472D-4C6D-BC68-DC8D6130749B}">
      <dgm:prSet/>
      <dgm:spPr/>
      <dgm:t>
        <a:bodyPr/>
        <a:lstStyle/>
        <a:p>
          <a:endParaRPr lang="fr-CH"/>
        </a:p>
      </dgm:t>
    </dgm:pt>
    <dgm:pt modelId="{70AC607E-AFDA-4F84-8D7D-8B4F0BFF2F06}">
      <dgm:prSet/>
      <dgm:spPr/>
      <dgm:t>
        <a:bodyPr/>
        <a:lstStyle/>
        <a:p>
          <a:r>
            <a:rPr lang="en-US" dirty="0" smtClean="0"/>
            <a:t>RTLTVI</a:t>
          </a:r>
          <a:endParaRPr lang="fr-CH" dirty="0"/>
        </a:p>
      </dgm:t>
    </dgm:pt>
    <dgm:pt modelId="{117564AE-1566-4654-9240-7F0A4D96E360}" type="parTrans" cxnId="{19BEE1DA-005E-43A9-9EFD-47A3C715FE6B}">
      <dgm:prSet/>
      <dgm:spPr/>
      <dgm:t>
        <a:bodyPr/>
        <a:lstStyle/>
        <a:p>
          <a:endParaRPr lang="fr-CH"/>
        </a:p>
      </dgm:t>
    </dgm:pt>
    <dgm:pt modelId="{4D247DC5-137F-4DAE-B41D-3ED2F5793F01}" type="sibTrans" cxnId="{19BEE1DA-005E-43A9-9EFD-47A3C715FE6B}">
      <dgm:prSet/>
      <dgm:spPr/>
      <dgm:t>
        <a:bodyPr/>
        <a:lstStyle/>
        <a:p>
          <a:endParaRPr lang="fr-CH"/>
        </a:p>
      </dgm:t>
    </dgm:pt>
    <dgm:pt modelId="{06BC0866-856A-47E2-B210-19C6351B653F}">
      <dgm:prSet/>
      <dgm:spPr/>
      <dgm:t>
        <a:bodyPr/>
        <a:lstStyle/>
        <a:p>
          <a:r>
            <a:rPr lang="en-US" smtClean="0"/>
            <a:t>RTL-LU</a:t>
          </a:r>
          <a:endParaRPr lang="fr-CH"/>
        </a:p>
      </dgm:t>
    </dgm:pt>
    <dgm:pt modelId="{2CA138E1-87BD-4296-84A9-AFC75D87234E}" type="parTrans" cxnId="{49396293-7EAC-4A16-A0DA-9B25739FBAFD}">
      <dgm:prSet/>
      <dgm:spPr/>
      <dgm:t>
        <a:bodyPr/>
        <a:lstStyle/>
        <a:p>
          <a:endParaRPr lang="fr-CH"/>
        </a:p>
      </dgm:t>
    </dgm:pt>
    <dgm:pt modelId="{2ADFAA9D-E71D-4FF7-A0B6-4FC39B98CB2B}" type="sibTrans" cxnId="{49396293-7EAC-4A16-A0DA-9B25739FBAFD}">
      <dgm:prSet/>
      <dgm:spPr/>
      <dgm:t>
        <a:bodyPr/>
        <a:lstStyle/>
        <a:p>
          <a:endParaRPr lang="fr-CH"/>
        </a:p>
      </dgm:t>
    </dgm:pt>
    <dgm:pt modelId="{56AD76A0-2FD0-44C1-BDFE-F77FA6D0B311}">
      <dgm:prSet/>
      <dgm:spPr/>
      <dgm:t>
        <a:bodyPr/>
        <a:lstStyle/>
        <a:p>
          <a:r>
            <a:rPr lang="en-US" smtClean="0"/>
            <a:t>RTP1</a:t>
          </a:r>
          <a:endParaRPr lang="fr-CH"/>
        </a:p>
      </dgm:t>
    </dgm:pt>
    <dgm:pt modelId="{7E17D09F-54B8-4F72-A188-35E0F3B88159}" type="parTrans" cxnId="{9D64F962-7712-431C-8A23-BE8BDFDA9E7C}">
      <dgm:prSet/>
      <dgm:spPr/>
      <dgm:t>
        <a:bodyPr/>
        <a:lstStyle/>
        <a:p>
          <a:endParaRPr lang="fr-CH"/>
        </a:p>
      </dgm:t>
    </dgm:pt>
    <dgm:pt modelId="{073E2D63-3580-4CC0-BD62-CD4D216D3C0B}" type="sibTrans" cxnId="{9D64F962-7712-431C-8A23-BE8BDFDA9E7C}">
      <dgm:prSet/>
      <dgm:spPr/>
      <dgm:t>
        <a:bodyPr/>
        <a:lstStyle/>
        <a:p>
          <a:endParaRPr lang="fr-CH"/>
        </a:p>
      </dgm:t>
    </dgm:pt>
    <dgm:pt modelId="{F87E7567-8726-40BF-9494-A91BD4B004EF}">
      <dgm:prSet/>
      <dgm:spPr/>
      <dgm:t>
        <a:bodyPr/>
        <a:lstStyle/>
        <a:p>
          <a:r>
            <a:rPr lang="en-US" smtClean="0"/>
            <a:t>RTP2</a:t>
          </a:r>
          <a:endParaRPr lang="fr-CH"/>
        </a:p>
      </dgm:t>
    </dgm:pt>
    <dgm:pt modelId="{ACD0FBC7-B9B2-4E98-A9F4-5F90279B9E7B}" type="parTrans" cxnId="{F2E8950D-0602-443F-BED6-B27AF37A968C}">
      <dgm:prSet/>
      <dgm:spPr/>
      <dgm:t>
        <a:bodyPr/>
        <a:lstStyle/>
        <a:p>
          <a:endParaRPr lang="fr-CH"/>
        </a:p>
      </dgm:t>
    </dgm:pt>
    <dgm:pt modelId="{5D9B0787-54E3-43FE-AD9E-2BF7D149FBF1}" type="sibTrans" cxnId="{F2E8950D-0602-443F-BED6-B27AF37A968C}">
      <dgm:prSet/>
      <dgm:spPr/>
      <dgm:t>
        <a:bodyPr/>
        <a:lstStyle/>
        <a:p>
          <a:endParaRPr lang="fr-CH"/>
        </a:p>
      </dgm:t>
    </dgm:pt>
    <dgm:pt modelId="{0F406591-5202-4A3D-BDFE-93CC0399D062}">
      <dgm:prSet/>
      <dgm:spPr/>
      <dgm:t>
        <a:bodyPr/>
        <a:lstStyle/>
        <a:p>
          <a:r>
            <a:rPr lang="en-US" smtClean="0"/>
            <a:t>RTPi</a:t>
          </a:r>
          <a:endParaRPr lang="fr-CH"/>
        </a:p>
      </dgm:t>
    </dgm:pt>
    <dgm:pt modelId="{551E4BEE-208E-4C00-8667-A074EFE6A547}" type="parTrans" cxnId="{83399F3A-A9E6-4EDE-BB2E-7D71F6A34927}">
      <dgm:prSet/>
      <dgm:spPr/>
      <dgm:t>
        <a:bodyPr/>
        <a:lstStyle/>
        <a:p>
          <a:endParaRPr lang="fr-CH"/>
        </a:p>
      </dgm:t>
    </dgm:pt>
    <dgm:pt modelId="{766763D9-778E-4393-B210-6EE5104A83F8}" type="sibTrans" cxnId="{83399F3A-A9E6-4EDE-BB2E-7D71F6A34927}">
      <dgm:prSet/>
      <dgm:spPr/>
      <dgm:t>
        <a:bodyPr/>
        <a:lstStyle/>
        <a:p>
          <a:endParaRPr lang="fr-CH"/>
        </a:p>
      </dgm:t>
    </dgm:pt>
    <dgm:pt modelId="{BDEFDE20-30FD-4547-9A43-D3CEFB7D6953}">
      <dgm:prSet/>
      <dgm:spPr/>
      <dgm:t>
        <a:bodyPr/>
        <a:lstStyle/>
        <a:p>
          <a:r>
            <a:rPr lang="en-US" dirty="0" smtClean="0"/>
            <a:t>SAT1</a:t>
          </a:r>
          <a:endParaRPr lang="fr-CH" dirty="0"/>
        </a:p>
      </dgm:t>
    </dgm:pt>
    <dgm:pt modelId="{40DE724D-CBCF-4701-829D-18ACFE79DE07}" type="parTrans" cxnId="{4AC68830-C80A-42FB-8A11-17C77FF277E1}">
      <dgm:prSet/>
      <dgm:spPr/>
      <dgm:t>
        <a:bodyPr/>
        <a:lstStyle/>
        <a:p>
          <a:endParaRPr lang="fr-CH"/>
        </a:p>
      </dgm:t>
    </dgm:pt>
    <dgm:pt modelId="{36AF23B9-244D-4048-ABC2-01B41911CCFE}" type="sibTrans" cxnId="{4AC68830-C80A-42FB-8A11-17C77FF277E1}">
      <dgm:prSet/>
      <dgm:spPr/>
      <dgm:t>
        <a:bodyPr/>
        <a:lstStyle/>
        <a:p>
          <a:endParaRPr lang="fr-CH"/>
        </a:p>
      </dgm:t>
    </dgm:pt>
    <dgm:pt modelId="{5BEAA9E3-2302-4A8F-BD67-2AACEB6A4BD3}">
      <dgm:prSet/>
      <dgm:spPr/>
      <dgm:t>
        <a:bodyPr/>
        <a:lstStyle/>
        <a:p>
          <a:r>
            <a:rPr lang="en-US" smtClean="0"/>
            <a:t>SBS6</a:t>
          </a:r>
          <a:endParaRPr lang="fr-CH"/>
        </a:p>
      </dgm:t>
    </dgm:pt>
    <dgm:pt modelId="{7C9465C6-1607-4334-8540-5791FF1BD8AD}" type="parTrans" cxnId="{BB6DE169-7B1C-49A3-9697-9036929659EC}">
      <dgm:prSet/>
      <dgm:spPr/>
      <dgm:t>
        <a:bodyPr/>
        <a:lstStyle/>
        <a:p>
          <a:endParaRPr lang="fr-CH"/>
        </a:p>
      </dgm:t>
    </dgm:pt>
    <dgm:pt modelId="{AB4D2C9E-29DC-4AB4-821B-EE79C93A4FC2}" type="sibTrans" cxnId="{BB6DE169-7B1C-49A3-9697-9036929659EC}">
      <dgm:prSet/>
      <dgm:spPr/>
      <dgm:t>
        <a:bodyPr/>
        <a:lstStyle/>
        <a:p>
          <a:endParaRPr lang="fr-CH"/>
        </a:p>
      </dgm:t>
    </dgm:pt>
    <dgm:pt modelId="{BD93B195-DC47-4E2F-AE63-8D54C09E74E9}">
      <dgm:prSet/>
      <dgm:spPr/>
      <dgm:t>
        <a:bodyPr/>
        <a:lstStyle/>
        <a:p>
          <a:r>
            <a:rPr lang="en-US" dirty="0" smtClean="0"/>
            <a:t>SIC</a:t>
          </a:r>
          <a:endParaRPr lang="fr-CH" dirty="0"/>
        </a:p>
      </dgm:t>
    </dgm:pt>
    <dgm:pt modelId="{C498C4C0-0FD5-4733-B716-305ADA5A23DB}" type="parTrans" cxnId="{DF7460BE-94BB-4BF3-BA69-64D8DB66B20F}">
      <dgm:prSet/>
      <dgm:spPr/>
      <dgm:t>
        <a:bodyPr/>
        <a:lstStyle/>
        <a:p>
          <a:endParaRPr lang="fr-CH"/>
        </a:p>
      </dgm:t>
    </dgm:pt>
    <dgm:pt modelId="{3F46F818-D80F-4E99-A3BD-43016A3CB402}" type="sibTrans" cxnId="{DF7460BE-94BB-4BF3-BA69-64D8DB66B20F}">
      <dgm:prSet/>
      <dgm:spPr/>
      <dgm:t>
        <a:bodyPr/>
        <a:lstStyle/>
        <a:p>
          <a:endParaRPr lang="fr-CH"/>
        </a:p>
      </dgm:t>
    </dgm:pt>
    <dgm:pt modelId="{6B8E1576-E174-4DC1-AFA2-E958F98B0579}">
      <dgm:prSet/>
      <dgm:spPr/>
      <dgm:t>
        <a:bodyPr/>
        <a:lstStyle/>
        <a:p>
          <a:r>
            <a:rPr lang="en-US" smtClean="0"/>
            <a:t>SUPERRTL</a:t>
          </a:r>
          <a:endParaRPr lang="fr-CH"/>
        </a:p>
      </dgm:t>
    </dgm:pt>
    <dgm:pt modelId="{30A0E701-AC84-45C2-A1DE-B2983E6AC37F}" type="parTrans" cxnId="{B7D32DEA-6A9B-4142-BDE5-2A0917F816F8}">
      <dgm:prSet/>
      <dgm:spPr/>
      <dgm:t>
        <a:bodyPr/>
        <a:lstStyle/>
        <a:p>
          <a:endParaRPr lang="fr-CH"/>
        </a:p>
      </dgm:t>
    </dgm:pt>
    <dgm:pt modelId="{23110990-EF1C-4961-A3E4-8AE01569EF5F}" type="sibTrans" cxnId="{B7D32DEA-6A9B-4142-BDE5-2A0917F816F8}">
      <dgm:prSet/>
      <dgm:spPr/>
      <dgm:t>
        <a:bodyPr/>
        <a:lstStyle/>
        <a:p>
          <a:endParaRPr lang="fr-CH"/>
        </a:p>
      </dgm:t>
    </dgm:pt>
    <dgm:pt modelId="{84A69F94-1ACE-4B38-A2B9-A9A7D7A2C60B}">
      <dgm:prSet/>
      <dgm:spPr/>
      <dgm:t>
        <a:bodyPr/>
        <a:lstStyle/>
        <a:p>
          <a:r>
            <a:rPr lang="en-US" smtClean="0"/>
            <a:t>SVT1</a:t>
          </a:r>
          <a:endParaRPr lang="fr-CH"/>
        </a:p>
      </dgm:t>
    </dgm:pt>
    <dgm:pt modelId="{C15274D1-02F7-4058-B634-1CD03860383B}" type="parTrans" cxnId="{F8C011E0-E7DE-49A6-A99A-B83B82929109}">
      <dgm:prSet/>
      <dgm:spPr/>
      <dgm:t>
        <a:bodyPr/>
        <a:lstStyle/>
        <a:p>
          <a:endParaRPr lang="fr-CH"/>
        </a:p>
      </dgm:t>
    </dgm:pt>
    <dgm:pt modelId="{9542C5CA-1F06-4B5D-ADAA-C8F418789EC2}" type="sibTrans" cxnId="{F8C011E0-E7DE-49A6-A99A-B83B82929109}">
      <dgm:prSet/>
      <dgm:spPr/>
      <dgm:t>
        <a:bodyPr/>
        <a:lstStyle/>
        <a:p>
          <a:endParaRPr lang="fr-CH"/>
        </a:p>
      </dgm:t>
    </dgm:pt>
    <dgm:pt modelId="{5CBDD468-0427-43E5-AB79-F141E44A0FAD}">
      <dgm:prSet/>
      <dgm:spPr/>
      <dgm:t>
        <a:bodyPr/>
        <a:lstStyle/>
        <a:p>
          <a:r>
            <a:rPr lang="en-US" smtClean="0"/>
            <a:t>SVT2</a:t>
          </a:r>
          <a:endParaRPr lang="fr-CH"/>
        </a:p>
      </dgm:t>
    </dgm:pt>
    <dgm:pt modelId="{6D38609A-E79E-4218-AA19-66AA8DA28113}" type="parTrans" cxnId="{19D5BD06-E74D-4D86-B562-3EFCA10433A7}">
      <dgm:prSet/>
      <dgm:spPr/>
      <dgm:t>
        <a:bodyPr/>
        <a:lstStyle/>
        <a:p>
          <a:endParaRPr lang="fr-CH"/>
        </a:p>
      </dgm:t>
    </dgm:pt>
    <dgm:pt modelId="{BFCAE47D-DCB6-4F9E-A030-40EEA4E5500B}" type="sibTrans" cxnId="{19D5BD06-E74D-4D86-B562-3EFCA10433A7}">
      <dgm:prSet/>
      <dgm:spPr/>
      <dgm:t>
        <a:bodyPr/>
        <a:lstStyle/>
        <a:p>
          <a:endParaRPr lang="fr-CH"/>
        </a:p>
      </dgm:t>
    </dgm:pt>
    <dgm:pt modelId="{BB60BAAD-F621-4EBF-A2F5-AEFB5959E4C0}">
      <dgm:prSet/>
      <dgm:spPr/>
      <dgm:t>
        <a:bodyPr/>
        <a:lstStyle/>
        <a:p>
          <a:r>
            <a:rPr lang="en-US" dirty="0" smtClean="0"/>
            <a:t>SWF</a:t>
          </a:r>
          <a:endParaRPr lang="fr-CH" dirty="0"/>
        </a:p>
      </dgm:t>
    </dgm:pt>
    <dgm:pt modelId="{44F2F294-196B-4942-8961-8E6B9B643C5C}" type="parTrans" cxnId="{C9588C09-3355-4038-AB89-A17F941AD105}">
      <dgm:prSet/>
      <dgm:spPr/>
      <dgm:t>
        <a:bodyPr/>
        <a:lstStyle/>
        <a:p>
          <a:endParaRPr lang="fr-CH"/>
        </a:p>
      </dgm:t>
    </dgm:pt>
    <dgm:pt modelId="{398F8B5D-397C-4D83-98BC-35F35769258C}" type="sibTrans" cxnId="{C9588C09-3355-4038-AB89-A17F941AD105}">
      <dgm:prSet/>
      <dgm:spPr/>
      <dgm:t>
        <a:bodyPr/>
        <a:lstStyle/>
        <a:p>
          <a:endParaRPr lang="fr-CH"/>
        </a:p>
      </dgm:t>
    </dgm:pt>
    <dgm:pt modelId="{F462AB6B-52EB-4263-8C96-04E64FBE1995}">
      <dgm:prSet/>
      <dgm:spPr/>
      <dgm:t>
        <a:bodyPr/>
        <a:lstStyle/>
        <a:p>
          <a:r>
            <a:rPr lang="fr-CH" dirty="0" smtClean="0"/>
            <a:t>TF1</a:t>
          </a:r>
          <a:endParaRPr lang="fr-CH" dirty="0"/>
        </a:p>
      </dgm:t>
    </dgm:pt>
    <dgm:pt modelId="{D23B0A3D-8983-4E57-96EC-5D5DA1A737BA}" type="parTrans" cxnId="{6AA90DDD-9351-49CC-B503-CD36C6A130BF}">
      <dgm:prSet/>
      <dgm:spPr/>
      <dgm:t>
        <a:bodyPr/>
        <a:lstStyle/>
        <a:p>
          <a:endParaRPr lang="fr-CH"/>
        </a:p>
      </dgm:t>
    </dgm:pt>
    <dgm:pt modelId="{618B20B8-E824-4FB8-915D-280A28E8AF6C}" type="sibTrans" cxnId="{6AA90DDD-9351-49CC-B503-CD36C6A130BF}">
      <dgm:prSet/>
      <dgm:spPr/>
      <dgm:t>
        <a:bodyPr/>
        <a:lstStyle/>
        <a:p>
          <a:endParaRPr lang="fr-CH"/>
        </a:p>
      </dgm:t>
    </dgm:pt>
    <dgm:pt modelId="{FFA08E72-ABD7-476C-A19D-7F8E70ED07CC}">
      <dgm:prSet/>
      <dgm:spPr/>
      <dgm:t>
        <a:bodyPr/>
        <a:lstStyle/>
        <a:p>
          <a:r>
            <a:rPr lang="fr-CH" smtClean="0"/>
            <a:t>TMC</a:t>
          </a:r>
          <a:endParaRPr lang="fr-CH"/>
        </a:p>
      </dgm:t>
    </dgm:pt>
    <dgm:pt modelId="{53A4F17C-E718-4589-AEE4-BDF313420F43}" type="parTrans" cxnId="{7E19BFC0-C065-4F97-9122-A0E89A4BE2D8}">
      <dgm:prSet/>
      <dgm:spPr/>
      <dgm:t>
        <a:bodyPr/>
        <a:lstStyle/>
        <a:p>
          <a:endParaRPr lang="fr-CH"/>
        </a:p>
      </dgm:t>
    </dgm:pt>
    <dgm:pt modelId="{B70FBD8D-CE50-4F0B-A928-954DDA49522A}" type="sibTrans" cxnId="{7E19BFC0-C065-4F97-9122-A0E89A4BE2D8}">
      <dgm:prSet/>
      <dgm:spPr/>
      <dgm:t>
        <a:bodyPr/>
        <a:lstStyle/>
        <a:p>
          <a:endParaRPr lang="fr-CH"/>
        </a:p>
      </dgm:t>
    </dgm:pt>
    <dgm:pt modelId="{422B8ED5-5D18-444E-B657-1F563109197B}">
      <dgm:prSet/>
      <dgm:spPr/>
      <dgm:t>
        <a:bodyPr/>
        <a:lstStyle/>
        <a:p>
          <a:r>
            <a:rPr lang="fr-CH" smtClean="0"/>
            <a:t>TV2-DK</a:t>
          </a:r>
          <a:endParaRPr lang="fr-CH"/>
        </a:p>
      </dgm:t>
    </dgm:pt>
    <dgm:pt modelId="{CB9EAACA-3E51-4D2E-AC1B-1CBCE1A7B020}" type="parTrans" cxnId="{457A0A83-645B-4E88-A70A-FE65A4A72174}">
      <dgm:prSet/>
      <dgm:spPr/>
      <dgm:t>
        <a:bodyPr/>
        <a:lstStyle/>
        <a:p>
          <a:endParaRPr lang="fr-CH"/>
        </a:p>
      </dgm:t>
    </dgm:pt>
    <dgm:pt modelId="{4CA7DD08-C1BD-4848-9D04-812D02DF1490}" type="sibTrans" cxnId="{457A0A83-645B-4E88-A70A-FE65A4A72174}">
      <dgm:prSet/>
      <dgm:spPr/>
      <dgm:t>
        <a:bodyPr/>
        <a:lstStyle/>
        <a:p>
          <a:endParaRPr lang="fr-CH"/>
        </a:p>
      </dgm:t>
    </dgm:pt>
    <dgm:pt modelId="{212922AF-43CF-4B14-B61F-4BBADF213C28}">
      <dgm:prSet/>
      <dgm:spPr/>
      <dgm:t>
        <a:bodyPr/>
        <a:lstStyle/>
        <a:p>
          <a:r>
            <a:rPr lang="fr-CH" smtClean="0"/>
            <a:t>TV2 Zebra </a:t>
          </a:r>
          <a:endParaRPr lang="fr-CH"/>
        </a:p>
      </dgm:t>
    </dgm:pt>
    <dgm:pt modelId="{7D6F3AE2-1466-400F-8B91-792121E982A1}" type="parTrans" cxnId="{91072BB3-4867-440C-BF4E-6744D36351A8}">
      <dgm:prSet/>
      <dgm:spPr/>
      <dgm:t>
        <a:bodyPr/>
        <a:lstStyle/>
        <a:p>
          <a:endParaRPr lang="fr-CH"/>
        </a:p>
      </dgm:t>
    </dgm:pt>
    <dgm:pt modelId="{35972DA3-6E04-4085-8A40-A323682B245F}" type="sibTrans" cxnId="{91072BB3-4867-440C-BF4E-6744D36351A8}">
      <dgm:prSet/>
      <dgm:spPr/>
      <dgm:t>
        <a:bodyPr/>
        <a:lstStyle/>
        <a:p>
          <a:endParaRPr lang="fr-CH"/>
        </a:p>
      </dgm:t>
    </dgm:pt>
    <dgm:pt modelId="{E632D108-8162-44E7-BEC2-A503D5316D5B}">
      <dgm:prSet/>
      <dgm:spPr/>
      <dgm:t>
        <a:bodyPr/>
        <a:lstStyle/>
        <a:p>
          <a:r>
            <a:rPr lang="en-US" smtClean="0"/>
            <a:t>NRK3</a:t>
          </a:r>
          <a:endParaRPr lang="fr-CH"/>
        </a:p>
      </dgm:t>
    </dgm:pt>
    <dgm:pt modelId="{A71E95C4-FE57-41DF-93F5-4BDB6C8B8E9C}" type="parTrans" cxnId="{D3AF7960-0970-4E0B-B213-BF658B2F98C1}">
      <dgm:prSet/>
      <dgm:spPr/>
      <dgm:t>
        <a:bodyPr/>
        <a:lstStyle/>
        <a:p>
          <a:endParaRPr lang="fr-CH"/>
        </a:p>
      </dgm:t>
    </dgm:pt>
    <dgm:pt modelId="{A718B98F-C523-4FA2-BC68-267DBFF4E99C}" type="sibTrans" cxnId="{D3AF7960-0970-4E0B-B213-BF658B2F98C1}">
      <dgm:prSet/>
      <dgm:spPr/>
      <dgm:t>
        <a:bodyPr/>
        <a:lstStyle/>
        <a:p>
          <a:endParaRPr lang="fr-CH"/>
        </a:p>
      </dgm:t>
    </dgm:pt>
    <dgm:pt modelId="{E1C89BE7-83CC-49F6-BCC6-25705FBC7703}">
      <dgm:prSet/>
      <dgm:spPr/>
      <dgm:t>
        <a:bodyPr/>
        <a:lstStyle/>
        <a:p>
          <a:r>
            <a:rPr lang="en-US" smtClean="0"/>
            <a:t>TV2-NO</a:t>
          </a:r>
          <a:endParaRPr lang="fr-CH"/>
        </a:p>
      </dgm:t>
    </dgm:pt>
    <dgm:pt modelId="{5C3E260B-7BBD-468B-8FEC-2F80065CC7D1}" type="parTrans" cxnId="{48368AA0-FABE-4AE9-BE6D-9E89671F881D}">
      <dgm:prSet/>
      <dgm:spPr/>
      <dgm:t>
        <a:bodyPr/>
        <a:lstStyle/>
        <a:p>
          <a:endParaRPr lang="fr-CH"/>
        </a:p>
      </dgm:t>
    </dgm:pt>
    <dgm:pt modelId="{2AF2D52B-F70B-41A7-BDBE-6F34AEDF947D}" type="sibTrans" cxnId="{48368AA0-FABE-4AE9-BE6D-9E89671F881D}">
      <dgm:prSet/>
      <dgm:spPr/>
      <dgm:t>
        <a:bodyPr/>
        <a:lstStyle/>
        <a:p>
          <a:endParaRPr lang="fr-CH"/>
        </a:p>
      </dgm:t>
    </dgm:pt>
    <dgm:pt modelId="{8101823E-3D29-4ABA-9C15-8502AD891F31}">
      <dgm:prSet/>
      <dgm:spPr/>
      <dgm:t>
        <a:bodyPr/>
        <a:lstStyle/>
        <a:p>
          <a:r>
            <a:rPr lang="en-US" smtClean="0"/>
            <a:t>TV3-NO</a:t>
          </a:r>
          <a:endParaRPr lang="fr-CH"/>
        </a:p>
      </dgm:t>
    </dgm:pt>
    <dgm:pt modelId="{68C81C3E-E753-47ED-8FBA-6FD2FFB28A74}" type="parTrans" cxnId="{F95B249D-DBB9-4A49-AF64-C3AE20E7E6BF}">
      <dgm:prSet/>
      <dgm:spPr/>
      <dgm:t>
        <a:bodyPr/>
        <a:lstStyle/>
        <a:p>
          <a:endParaRPr lang="fr-CH"/>
        </a:p>
      </dgm:t>
    </dgm:pt>
    <dgm:pt modelId="{DD24311C-83C6-4BDE-80DE-EDEA9A154F2B}" type="sibTrans" cxnId="{F95B249D-DBB9-4A49-AF64-C3AE20E7E6BF}">
      <dgm:prSet/>
      <dgm:spPr/>
      <dgm:t>
        <a:bodyPr/>
        <a:lstStyle/>
        <a:p>
          <a:endParaRPr lang="fr-CH"/>
        </a:p>
      </dgm:t>
    </dgm:pt>
    <dgm:pt modelId="{43185CA4-B15F-407F-9C3C-AEFA16F8B780}">
      <dgm:prSet/>
      <dgm:spPr/>
      <dgm:t>
        <a:bodyPr/>
        <a:lstStyle/>
        <a:p>
          <a:r>
            <a:rPr lang="en-US" dirty="0" smtClean="0"/>
            <a:t>TV4-PL</a:t>
          </a:r>
          <a:endParaRPr lang="fr-CH" dirty="0"/>
        </a:p>
      </dgm:t>
    </dgm:pt>
    <dgm:pt modelId="{E679ED00-E752-47DC-866A-04AE1444F979}" type="parTrans" cxnId="{B15569B9-A694-4F18-BC53-BC3614CB7103}">
      <dgm:prSet/>
      <dgm:spPr/>
      <dgm:t>
        <a:bodyPr/>
        <a:lstStyle/>
        <a:p>
          <a:endParaRPr lang="fr-CH"/>
        </a:p>
      </dgm:t>
    </dgm:pt>
    <dgm:pt modelId="{E9E29719-C9FA-4C49-8DAA-D97D63680801}" type="sibTrans" cxnId="{B15569B9-A694-4F18-BC53-BC3614CB7103}">
      <dgm:prSet/>
      <dgm:spPr/>
      <dgm:t>
        <a:bodyPr/>
        <a:lstStyle/>
        <a:p>
          <a:endParaRPr lang="fr-CH"/>
        </a:p>
      </dgm:t>
    </dgm:pt>
    <dgm:pt modelId="{8A063078-2FE7-468C-9F76-1C3608387D58}">
      <dgm:prSet/>
      <dgm:spPr/>
      <dgm:t>
        <a:bodyPr/>
        <a:lstStyle/>
        <a:p>
          <a:r>
            <a:rPr lang="de-CH" smtClean="0"/>
            <a:t>TVPOL</a:t>
          </a:r>
          <a:endParaRPr lang="fr-CH"/>
        </a:p>
      </dgm:t>
    </dgm:pt>
    <dgm:pt modelId="{FB85C106-895D-4664-9634-36AF0765D4A2}" type="parTrans" cxnId="{0DC6FA07-8E7C-49AB-9FCD-62E1EB974313}">
      <dgm:prSet/>
      <dgm:spPr/>
      <dgm:t>
        <a:bodyPr/>
        <a:lstStyle/>
        <a:p>
          <a:endParaRPr lang="fr-CH"/>
        </a:p>
      </dgm:t>
    </dgm:pt>
    <dgm:pt modelId="{48BCC46A-988C-4E2B-915F-655AC1AE5C99}" type="sibTrans" cxnId="{0DC6FA07-8E7C-49AB-9FCD-62E1EB974313}">
      <dgm:prSet/>
      <dgm:spPr/>
      <dgm:t>
        <a:bodyPr/>
        <a:lstStyle/>
        <a:p>
          <a:endParaRPr lang="fr-CH"/>
        </a:p>
      </dgm:t>
    </dgm:pt>
    <dgm:pt modelId="{CD195CD7-01C8-418F-A99E-332E05934C58}">
      <dgm:prSet/>
      <dgm:spPr/>
      <dgm:t>
        <a:bodyPr/>
        <a:lstStyle/>
        <a:p>
          <a:r>
            <a:rPr lang="de-CH" dirty="0" smtClean="0"/>
            <a:t>SJUAN</a:t>
          </a:r>
          <a:endParaRPr lang="fr-CH" dirty="0"/>
        </a:p>
      </dgm:t>
    </dgm:pt>
    <dgm:pt modelId="{43D50793-91E3-4C7E-BA80-AF4D3542AE43}" type="parTrans" cxnId="{9C4D15E8-618E-4C7C-8D59-2B499EF4E609}">
      <dgm:prSet/>
      <dgm:spPr/>
      <dgm:t>
        <a:bodyPr/>
        <a:lstStyle/>
        <a:p>
          <a:endParaRPr lang="fr-CH"/>
        </a:p>
      </dgm:t>
    </dgm:pt>
    <dgm:pt modelId="{2B8517B7-BB9F-4C28-B36D-38C2524297A6}" type="sibTrans" cxnId="{9C4D15E8-618E-4C7C-8D59-2B499EF4E609}">
      <dgm:prSet/>
      <dgm:spPr/>
      <dgm:t>
        <a:bodyPr/>
        <a:lstStyle/>
        <a:p>
          <a:endParaRPr lang="fr-CH"/>
        </a:p>
      </dgm:t>
    </dgm:pt>
    <dgm:pt modelId="{AF864FED-464F-4E75-979E-94C00BFFDD73}">
      <dgm:prSet/>
      <dgm:spPr/>
      <dgm:t>
        <a:bodyPr/>
        <a:lstStyle/>
        <a:p>
          <a:r>
            <a:rPr lang="de-CH" smtClean="0"/>
            <a:t>TV Breizh</a:t>
          </a:r>
          <a:endParaRPr lang="fr-CH"/>
        </a:p>
      </dgm:t>
    </dgm:pt>
    <dgm:pt modelId="{F8515623-FB4D-48F5-A4D1-9BFA3B0EBF8B}" type="parTrans" cxnId="{B8C623A4-15B0-4EA1-8003-00F2B6F38FE2}">
      <dgm:prSet/>
      <dgm:spPr/>
      <dgm:t>
        <a:bodyPr/>
        <a:lstStyle/>
        <a:p>
          <a:endParaRPr lang="fr-CH"/>
        </a:p>
      </dgm:t>
    </dgm:pt>
    <dgm:pt modelId="{3F093AF1-5D72-482A-BDCE-7441B55E0922}" type="sibTrans" cxnId="{B8C623A4-15B0-4EA1-8003-00F2B6F38FE2}">
      <dgm:prSet/>
      <dgm:spPr/>
      <dgm:t>
        <a:bodyPr/>
        <a:lstStyle/>
        <a:p>
          <a:endParaRPr lang="fr-CH"/>
        </a:p>
      </dgm:t>
    </dgm:pt>
    <dgm:pt modelId="{3AB24684-2550-4585-BE5B-FAEDB2AC9DB2}">
      <dgm:prSet/>
      <dgm:spPr/>
      <dgm:t>
        <a:bodyPr/>
        <a:lstStyle/>
        <a:p>
          <a:r>
            <a:rPr lang="de-CH" smtClean="0"/>
            <a:t>SVTB/KUNSK</a:t>
          </a:r>
          <a:endParaRPr lang="fr-CH"/>
        </a:p>
      </dgm:t>
    </dgm:pt>
    <dgm:pt modelId="{14F6384F-F909-46E3-89DC-FABD5D5536F7}" type="parTrans" cxnId="{23BE0A0B-825A-40D2-BF5B-0EEC9141AD8C}">
      <dgm:prSet/>
      <dgm:spPr/>
      <dgm:t>
        <a:bodyPr/>
        <a:lstStyle/>
        <a:p>
          <a:endParaRPr lang="fr-CH"/>
        </a:p>
      </dgm:t>
    </dgm:pt>
    <dgm:pt modelId="{712B0252-FDA9-4C25-A987-67C84E959619}" type="sibTrans" cxnId="{23BE0A0B-825A-40D2-BF5B-0EEC9141AD8C}">
      <dgm:prSet/>
      <dgm:spPr/>
      <dgm:t>
        <a:bodyPr/>
        <a:lstStyle/>
        <a:p>
          <a:endParaRPr lang="fr-CH"/>
        </a:p>
      </dgm:t>
    </dgm:pt>
    <dgm:pt modelId="{1DE3D0BB-C192-474D-89AD-894D884607F7}">
      <dgm:prSet/>
      <dgm:spPr/>
      <dgm:t>
        <a:bodyPr/>
        <a:lstStyle/>
        <a:p>
          <a:r>
            <a:rPr lang="en-US" smtClean="0"/>
            <a:t>TV4-SE</a:t>
          </a:r>
          <a:endParaRPr lang="fr-CH"/>
        </a:p>
      </dgm:t>
    </dgm:pt>
    <dgm:pt modelId="{71B62E8A-FAE1-456B-BBA4-AEC8242E17A9}" type="parTrans" cxnId="{4C8A52EF-AD70-48EF-A96D-3CA76F4AC161}">
      <dgm:prSet/>
      <dgm:spPr/>
      <dgm:t>
        <a:bodyPr/>
        <a:lstStyle/>
        <a:p>
          <a:endParaRPr lang="fr-CH"/>
        </a:p>
      </dgm:t>
    </dgm:pt>
    <dgm:pt modelId="{8C13AA7A-9184-41E0-9DBA-029FE54448FF}" type="sibTrans" cxnId="{4C8A52EF-AD70-48EF-A96D-3CA76F4AC161}">
      <dgm:prSet/>
      <dgm:spPr/>
      <dgm:t>
        <a:bodyPr/>
        <a:lstStyle/>
        <a:p>
          <a:endParaRPr lang="fr-CH"/>
        </a:p>
      </dgm:t>
    </dgm:pt>
    <dgm:pt modelId="{01D95E80-9FC2-4FCA-A409-CEEF0F29E4D9}">
      <dgm:prSet/>
      <dgm:spPr/>
      <dgm:t>
        <a:bodyPr/>
        <a:lstStyle/>
        <a:p>
          <a:r>
            <a:rPr lang="en-US" smtClean="0"/>
            <a:t>TV5MONDE</a:t>
          </a:r>
          <a:endParaRPr lang="fr-CH"/>
        </a:p>
      </dgm:t>
    </dgm:pt>
    <dgm:pt modelId="{C616CF80-0BA0-46A9-BC30-AB3E240CE8B7}" type="parTrans" cxnId="{FA9AB980-9A11-469D-A791-770576622FFB}">
      <dgm:prSet/>
      <dgm:spPr/>
      <dgm:t>
        <a:bodyPr/>
        <a:lstStyle/>
        <a:p>
          <a:endParaRPr lang="fr-CH"/>
        </a:p>
      </dgm:t>
    </dgm:pt>
    <dgm:pt modelId="{5C960A81-BC71-441D-B09F-CC7F59D2FE05}" type="sibTrans" cxnId="{FA9AB980-9A11-469D-A791-770576622FFB}">
      <dgm:prSet/>
      <dgm:spPr/>
      <dgm:t>
        <a:bodyPr/>
        <a:lstStyle/>
        <a:p>
          <a:endParaRPr lang="fr-CH"/>
        </a:p>
      </dgm:t>
    </dgm:pt>
    <dgm:pt modelId="{7AE59421-98E7-4845-82CA-ED849E5B5179}">
      <dgm:prSet/>
      <dgm:spPr/>
      <dgm:t>
        <a:bodyPr/>
        <a:lstStyle/>
        <a:p>
          <a:r>
            <a:rPr lang="en-US" smtClean="0"/>
            <a:t>TVI</a:t>
          </a:r>
          <a:endParaRPr lang="fr-CH"/>
        </a:p>
      </dgm:t>
    </dgm:pt>
    <dgm:pt modelId="{048B8192-784E-40D3-9A6F-E779BCFB26FC}" type="parTrans" cxnId="{0872DCAE-ED76-48AE-B9A9-26E5B0F93395}">
      <dgm:prSet/>
      <dgm:spPr/>
      <dgm:t>
        <a:bodyPr/>
        <a:lstStyle/>
        <a:p>
          <a:endParaRPr lang="fr-CH"/>
        </a:p>
      </dgm:t>
    </dgm:pt>
    <dgm:pt modelId="{72591CEB-100C-4F8E-8EC8-5F827C5D76F4}" type="sibTrans" cxnId="{0872DCAE-ED76-48AE-B9A9-26E5B0F93395}">
      <dgm:prSet/>
      <dgm:spPr/>
      <dgm:t>
        <a:bodyPr/>
        <a:lstStyle/>
        <a:p>
          <a:endParaRPr lang="fr-CH"/>
        </a:p>
      </dgm:t>
    </dgm:pt>
    <dgm:pt modelId="{6AB9151C-158F-4783-88B9-A18C8322DC50}">
      <dgm:prSet/>
      <dgm:spPr/>
      <dgm:t>
        <a:bodyPr/>
        <a:lstStyle/>
        <a:p>
          <a:r>
            <a:rPr lang="en-US" smtClean="0"/>
            <a:t>TVNORGE</a:t>
          </a:r>
          <a:endParaRPr lang="fr-CH"/>
        </a:p>
      </dgm:t>
    </dgm:pt>
    <dgm:pt modelId="{B044AD2A-916E-42F1-A2E4-ACD82AB5601D}" type="parTrans" cxnId="{459B7700-F5CE-49DD-A124-5D85831F0509}">
      <dgm:prSet/>
      <dgm:spPr/>
      <dgm:t>
        <a:bodyPr/>
        <a:lstStyle/>
        <a:p>
          <a:endParaRPr lang="fr-CH"/>
        </a:p>
      </dgm:t>
    </dgm:pt>
    <dgm:pt modelId="{40754EE8-196E-4771-94DA-DB8A412187E3}" type="sibTrans" cxnId="{459B7700-F5CE-49DD-A124-5D85831F0509}">
      <dgm:prSet/>
      <dgm:spPr/>
      <dgm:t>
        <a:bodyPr/>
        <a:lstStyle/>
        <a:p>
          <a:endParaRPr lang="fr-CH"/>
        </a:p>
      </dgm:t>
    </dgm:pt>
    <dgm:pt modelId="{9AA57816-A177-4FAE-A489-58F022E91DA5}">
      <dgm:prSet/>
      <dgm:spPr/>
      <dgm:t>
        <a:bodyPr/>
        <a:lstStyle/>
        <a:p>
          <a:r>
            <a:rPr lang="en-US" dirty="0" smtClean="0"/>
            <a:t>TVN-PL</a:t>
          </a:r>
          <a:endParaRPr lang="fr-CH" dirty="0"/>
        </a:p>
      </dgm:t>
    </dgm:pt>
    <dgm:pt modelId="{06B56827-B4DB-4A32-B383-E79C1C7F1313}" type="parTrans" cxnId="{2B1251DF-6DDC-49DE-B2C9-677750B87983}">
      <dgm:prSet/>
      <dgm:spPr/>
      <dgm:t>
        <a:bodyPr/>
        <a:lstStyle/>
        <a:p>
          <a:endParaRPr lang="fr-CH"/>
        </a:p>
      </dgm:t>
    </dgm:pt>
    <dgm:pt modelId="{5D72D39D-E902-461F-BCB4-75CCE0A1C814}" type="sibTrans" cxnId="{2B1251DF-6DDC-49DE-B2C9-677750B87983}">
      <dgm:prSet/>
      <dgm:spPr/>
      <dgm:t>
        <a:bodyPr/>
        <a:lstStyle/>
        <a:p>
          <a:endParaRPr lang="fr-CH"/>
        </a:p>
      </dgm:t>
    </dgm:pt>
    <dgm:pt modelId="{05A6348C-6A88-4E4E-A929-F0C30A827F94}">
      <dgm:prSet/>
      <dgm:spPr/>
      <dgm:t>
        <a:bodyPr/>
        <a:lstStyle/>
        <a:p>
          <a:r>
            <a:rPr lang="de-CH" smtClean="0"/>
            <a:t>TVP1</a:t>
          </a:r>
          <a:endParaRPr lang="fr-CH"/>
        </a:p>
      </dgm:t>
    </dgm:pt>
    <dgm:pt modelId="{16244F74-6E65-4D51-BEC7-F5C6AE088B39}" type="parTrans" cxnId="{593EF00E-62DF-4B0B-817A-57C6F46CEEED}">
      <dgm:prSet/>
      <dgm:spPr/>
      <dgm:t>
        <a:bodyPr/>
        <a:lstStyle/>
        <a:p>
          <a:endParaRPr lang="fr-CH"/>
        </a:p>
      </dgm:t>
    </dgm:pt>
    <dgm:pt modelId="{A90E10C7-2B27-4750-BC3B-6E35ECE35E15}" type="sibTrans" cxnId="{593EF00E-62DF-4B0B-817A-57C6F46CEEED}">
      <dgm:prSet/>
      <dgm:spPr/>
      <dgm:t>
        <a:bodyPr/>
        <a:lstStyle/>
        <a:p>
          <a:endParaRPr lang="fr-CH"/>
        </a:p>
      </dgm:t>
    </dgm:pt>
    <dgm:pt modelId="{78C14C1A-103F-4B2E-8848-5CD8C82E43AA}">
      <dgm:prSet/>
      <dgm:spPr/>
      <dgm:t>
        <a:bodyPr/>
        <a:lstStyle/>
        <a:p>
          <a:r>
            <a:rPr lang="de-CH" dirty="0" smtClean="0"/>
            <a:t>TVP2</a:t>
          </a:r>
          <a:endParaRPr lang="fr-CH" dirty="0"/>
        </a:p>
      </dgm:t>
    </dgm:pt>
    <dgm:pt modelId="{C03CD990-663F-47ED-9E17-C31E05715D71}" type="parTrans" cxnId="{786853F7-07B8-419A-9E6C-75AD052B8EDC}">
      <dgm:prSet/>
      <dgm:spPr/>
      <dgm:t>
        <a:bodyPr/>
        <a:lstStyle/>
        <a:p>
          <a:endParaRPr lang="fr-CH"/>
        </a:p>
      </dgm:t>
    </dgm:pt>
    <dgm:pt modelId="{825A3BC7-3848-4E4A-86E1-6495372A2BB8}" type="sibTrans" cxnId="{786853F7-07B8-419A-9E6C-75AD052B8EDC}">
      <dgm:prSet/>
      <dgm:spPr/>
      <dgm:t>
        <a:bodyPr/>
        <a:lstStyle/>
        <a:p>
          <a:endParaRPr lang="fr-CH"/>
        </a:p>
      </dgm:t>
    </dgm:pt>
    <dgm:pt modelId="{397E3C08-744E-4277-81E1-B81DB91AE079}">
      <dgm:prSet/>
      <dgm:spPr/>
      <dgm:t>
        <a:bodyPr/>
        <a:lstStyle/>
        <a:p>
          <a:r>
            <a:rPr lang="de-CH" smtClean="0"/>
            <a:t>TVN7</a:t>
          </a:r>
          <a:endParaRPr lang="fr-CH"/>
        </a:p>
      </dgm:t>
    </dgm:pt>
    <dgm:pt modelId="{27653B04-8B33-4306-AD8D-727228884A42}" type="parTrans" cxnId="{A33A615B-2F52-4882-B943-E9963F6F15A6}">
      <dgm:prSet/>
      <dgm:spPr/>
      <dgm:t>
        <a:bodyPr/>
        <a:lstStyle/>
        <a:p>
          <a:endParaRPr lang="fr-CH"/>
        </a:p>
      </dgm:t>
    </dgm:pt>
    <dgm:pt modelId="{48505C73-EE94-4ABA-A170-B9BAE08A90E9}" type="sibTrans" cxnId="{A33A615B-2F52-4882-B943-E9963F6F15A6}">
      <dgm:prSet/>
      <dgm:spPr/>
      <dgm:t>
        <a:bodyPr/>
        <a:lstStyle/>
        <a:p>
          <a:endParaRPr lang="fr-CH"/>
        </a:p>
      </dgm:t>
    </dgm:pt>
    <dgm:pt modelId="{DF564865-110F-443B-85D0-1F0182A6FD8C}">
      <dgm:prSet/>
      <dgm:spPr/>
      <dgm:t>
        <a:bodyPr/>
        <a:lstStyle/>
        <a:p>
          <a:r>
            <a:rPr lang="de-CH" smtClean="0"/>
            <a:t>TVR1</a:t>
          </a:r>
          <a:endParaRPr lang="fr-CH"/>
        </a:p>
      </dgm:t>
    </dgm:pt>
    <dgm:pt modelId="{98DC4E63-94D8-4160-9797-B5B0212CFE52}" type="parTrans" cxnId="{6295CEBC-CC16-4ABB-A516-0D5E40F38C15}">
      <dgm:prSet/>
      <dgm:spPr/>
      <dgm:t>
        <a:bodyPr/>
        <a:lstStyle/>
        <a:p>
          <a:endParaRPr lang="fr-CH"/>
        </a:p>
      </dgm:t>
    </dgm:pt>
    <dgm:pt modelId="{ACFDB02B-D84E-4CBD-BC7D-FF5449634DD0}" type="sibTrans" cxnId="{6295CEBC-CC16-4ABB-A516-0D5E40F38C15}">
      <dgm:prSet/>
      <dgm:spPr/>
      <dgm:t>
        <a:bodyPr/>
        <a:lstStyle/>
        <a:p>
          <a:endParaRPr lang="fr-CH"/>
        </a:p>
      </dgm:t>
    </dgm:pt>
    <dgm:pt modelId="{3C52362F-F190-4D8D-B540-2886D5F1EAF5}">
      <dgm:prSet/>
      <dgm:spPr/>
      <dgm:t>
        <a:bodyPr/>
        <a:lstStyle/>
        <a:p>
          <a:r>
            <a:rPr lang="de-CH" smtClean="0"/>
            <a:t>KANAL D</a:t>
          </a:r>
          <a:endParaRPr lang="fr-CH"/>
        </a:p>
      </dgm:t>
    </dgm:pt>
    <dgm:pt modelId="{9C75FC2B-FDBD-4DA0-8382-208495185605}" type="parTrans" cxnId="{EE2BCF04-0E3A-4008-9BF8-CB4433025DF4}">
      <dgm:prSet/>
      <dgm:spPr/>
      <dgm:t>
        <a:bodyPr/>
        <a:lstStyle/>
        <a:p>
          <a:endParaRPr lang="fr-CH"/>
        </a:p>
      </dgm:t>
    </dgm:pt>
    <dgm:pt modelId="{910CB360-9F19-4EB6-84B9-92D81621773B}" type="sibTrans" cxnId="{EE2BCF04-0E3A-4008-9BF8-CB4433025DF4}">
      <dgm:prSet/>
      <dgm:spPr/>
      <dgm:t>
        <a:bodyPr/>
        <a:lstStyle/>
        <a:p>
          <a:endParaRPr lang="fr-CH"/>
        </a:p>
      </dgm:t>
    </dgm:pt>
    <dgm:pt modelId="{81435641-B210-437C-87F8-7156D12BC185}">
      <dgm:prSet/>
      <dgm:spPr/>
      <dgm:t>
        <a:bodyPr/>
        <a:lstStyle/>
        <a:p>
          <a:r>
            <a:rPr lang="de-CH" smtClean="0"/>
            <a:t>UTV</a:t>
          </a:r>
          <a:endParaRPr lang="fr-CH"/>
        </a:p>
      </dgm:t>
    </dgm:pt>
    <dgm:pt modelId="{389031AA-28FA-4932-8273-8264289E90E0}" type="parTrans" cxnId="{BD151865-0A4B-4019-9CE8-BBAA806F6D8A}">
      <dgm:prSet/>
      <dgm:spPr/>
      <dgm:t>
        <a:bodyPr/>
        <a:lstStyle/>
        <a:p>
          <a:endParaRPr lang="fr-CH"/>
        </a:p>
      </dgm:t>
    </dgm:pt>
    <dgm:pt modelId="{9A82ED20-B9B3-4DB8-B1E1-2FE084C4E4B5}" type="sibTrans" cxnId="{BD151865-0A4B-4019-9CE8-BBAA806F6D8A}">
      <dgm:prSet/>
      <dgm:spPr/>
      <dgm:t>
        <a:bodyPr/>
        <a:lstStyle/>
        <a:p>
          <a:endParaRPr lang="fr-CH"/>
        </a:p>
      </dgm:t>
    </dgm:pt>
    <dgm:pt modelId="{BA7189D2-CA58-447D-8FCD-312901B6923F}">
      <dgm:prSet/>
      <dgm:spPr/>
      <dgm:t>
        <a:bodyPr/>
        <a:lstStyle/>
        <a:p>
          <a:r>
            <a:rPr lang="de-CH" smtClean="0"/>
            <a:t>VERONICA</a:t>
          </a:r>
          <a:endParaRPr lang="fr-CH"/>
        </a:p>
      </dgm:t>
    </dgm:pt>
    <dgm:pt modelId="{D093176B-02A5-40C9-B6C5-A828FF72C532}" type="parTrans" cxnId="{2F6D93DA-E0DE-4389-BF62-E5C89094B835}">
      <dgm:prSet/>
      <dgm:spPr/>
      <dgm:t>
        <a:bodyPr/>
        <a:lstStyle/>
        <a:p>
          <a:endParaRPr lang="fr-CH"/>
        </a:p>
      </dgm:t>
    </dgm:pt>
    <dgm:pt modelId="{8C005265-EA54-4097-B28D-AAB2B43C23A9}" type="sibTrans" cxnId="{2F6D93DA-E0DE-4389-BF62-E5C89094B835}">
      <dgm:prSet/>
      <dgm:spPr/>
      <dgm:t>
        <a:bodyPr/>
        <a:lstStyle/>
        <a:p>
          <a:endParaRPr lang="fr-CH"/>
        </a:p>
      </dgm:t>
    </dgm:pt>
    <dgm:pt modelId="{B51C8AF2-B26F-4F91-A6B7-214DDFDD02F2}">
      <dgm:prSet/>
      <dgm:spPr/>
      <dgm:t>
        <a:bodyPr/>
        <a:lstStyle/>
        <a:p>
          <a:r>
            <a:rPr lang="de-CH" smtClean="0"/>
            <a:t>VIJFTV</a:t>
          </a:r>
          <a:endParaRPr lang="fr-CH"/>
        </a:p>
      </dgm:t>
    </dgm:pt>
    <dgm:pt modelId="{94513F42-8118-446A-A7BD-3E96DDFF7D24}" type="parTrans" cxnId="{22834C29-183C-412E-8539-806EEC792922}">
      <dgm:prSet/>
      <dgm:spPr/>
      <dgm:t>
        <a:bodyPr/>
        <a:lstStyle/>
        <a:p>
          <a:endParaRPr lang="fr-CH"/>
        </a:p>
      </dgm:t>
    </dgm:pt>
    <dgm:pt modelId="{23EDCBB5-2243-4C6C-9DBB-CF0881E14C57}" type="sibTrans" cxnId="{22834C29-183C-412E-8539-806EEC792922}">
      <dgm:prSet/>
      <dgm:spPr/>
      <dgm:t>
        <a:bodyPr/>
        <a:lstStyle/>
        <a:p>
          <a:endParaRPr lang="fr-CH"/>
        </a:p>
      </dgm:t>
    </dgm:pt>
    <dgm:pt modelId="{5494BCBA-0675-49DB-8695-666E26DFE563}">
      <dgm:prSet/>
      <dgm:spPr/>
      <dgm:t>
        <a:bodyPr/>
        <a:lstStyle/>
        <a:p>
          <a:r>
            <a:rPr lang="de-CH" dirty="0" smtClean="0"/>
            <a:t>VITAYA</a:t>
          </a:r>
          <a:endParaRPr lang="fr-CH" dirty="0"/>
        </a:p>
      </dgm:t>
    </dgm:pt>
    <dgm:pt modelId="{FDBE76AA-4D9D-4FA3-896C-2CB0C514879A}" type="parTrans" cxnId="{EF18C107-6567-4248-A06F-B7B68F72DC38}">
      <dgm:prSet/>
      <dgm:spPr/>
      <dgm:t>
        <a:bodyPr/>
        <a:lstStyle/>
        <a:p>
          <a:endParaRPr lang="fr-CH"/>
        </a:p>
      </dgm:t>
    </dgm:pt>
    <dgm:pt modelId="{7F850EE8-B952-446A-830F-57DF11BE542D}" type="sibTrans" cxnId="{EF18C107-6567-4248-A06F-B7B68F72DC38}">
      <dgm:prSet/>
      <dgm:spPr/>
      <dgm:t>
        <a:bodyPr/>
        <a:lstStyle/>
        <a:p>
          <a:endParaRPr lang="fr-CH"/>
        </a:p>
      </dgm:t>
    </dgm:pt>
    <dgm:pt modelId="{D499907A-8882-48A3-BE0B-69070C63769A}">
      <dgm:prSet/>
      <dgm:spPr/>
      <dgm:t>
        <a:bodyPr/>
        <a:lstStyle/>
        <a:p>
          <a:r>
            <a:rPr lang="de-CH" smtClean="0"/>
            <a:t>VIASAT4</a:t>
          </a:r>
          <a:endParaRPr lang="fr-CH"/>
        </a:p>
      </dgm:t>
    </dgm:pt>
    <dgm:pt modelId="{9E5A610A-2963-4D5D-A5C0-0213F6C82114}" type="parTrans" cxnId="{B975D8B6-5DF2-4A56-90B7-5600B3A5766D}">
      <dgm:prSet/>
      <dgm:spPr/>
      <dgm:t>
        <a:bodyPr/>
        <a:lstStyle/>
        <a:p>
          <a:endParaRPr lang="fr-CH"/>
        </a:p>
      </dgm:t>
    </dgm:pt>
    <dgm:pt modelId="{85D42172-5284-4C59-BDAB-4DD137EEBCAC}" type="sibTrans" cxnId="{B975D8B6-5DF2-4A56-90B7-5600B3A5766D}">
      <dgm:prSet/>
      <dgm:spPr/>
      <dgm:t>
        <a:bodyPr/>
        <a:lstStyle/>
        <a:p>
          <a:endParaRPr lang="fr-CH"/>
        </a:p>
      </dgm:t>
    </dgm:pt>
    <dgm:pt modelId="{74F907D3-AAEF-435E-8193-3BF89F22CD47}">
      <dgm:prSet/>
      <dgm:spPr/>
      <dgm:t>
        <a:bodyPr/>
        <a:lstStyle/>
        <a:p>
          <a:r>
            <a:rPr lang="de-CH" dirty="0" smtClean="0"/>
            <a:t>VOX</a:t>
          </a:r>
          <a:endParaRPr lang="fr-CH" dirty="0"/>
        </a:p>
      </dgm:t>
    </dgm:pt>
    <dgm:pt modelId="{F01A2613-FB0C-4658-AF7E-BD0194BD9F10}" type="parTrans" cxnId="{E3DF102E-79AF-4E4F-81E4-C8A4D6E8358D}">
      <dgm:prSet/>
      <dgm:spPr/>
      <dgm:t>
        <a:bodyPr/>
        <a:lstStyle/>
        <a:p>
          <a:endParaRPr lang="fr-CH"/>
        </a:p>
      </dgm:t>
    </dgm:pt>
    <dgm:pt modelId="{B513C51C-10C4-4BE7-850F-25B446EFED00}" type="sibTrans" cxnId="{E3DF102E-79AF-4E4F-81E4-C8A4D6E8358D}">
      <dgm:prSet/>
      <dgm:spPr/>
      <dgm:t>
        <a:bodyPr/>
        <a:lstStyle/>
        <a:p>
          <a:endParaRPr lang="fr-CH"/>
        </a:p>
      </dgm:t>
    </dgm:pt>
    <dgm:pt modelId="{764C23DC-20FF-4A2D-A5D2-6ECDE254B348}">
      <dgm:prSet/>
      <dgm:spPr/>
      <dgm:t>
        <a:bodyPr/>
        <a:lstStyle/>
        <a:p>
          <a:r>
            <a:rPr lang="de-CH" smtClean="0"/>
            <a:t>VT4</a:t>
          </a:r>
          <a:endParaRPr lang="fr-CH"/>
        </a:p>
      </dgm:t>
    </dgm:pt>
    <dgm:pt modelId="{CC922432-E8DA-4E6F-ABE6-DB21657DE7B2}" type="parTrans" cxnId="{D6A10989-EBAB-4286-B679-45B6C564E346}">
      <dgm:prSet/>
      <dgm:spPr/>
      <dgm:t>
        <a:bodyPr/>
        <a:lstStyle/>
        <a:p>
          <a:endParaRPr lang="fr-CH"/>
        </a:p>
      </dgm:t>
    </dgm:pt>
    <dgm:pt modelId="{904C7001-2055-4692-B229-156A36626D64}" type="sibTrans" cxnId="{D6A10989-EBAB-4286-B679-45B6C564E346}">
      <dgm:prSet/>
      <dgm:spPr/>
      <dgm:t>
        <a:bodyPr/>
        <a:lstStyle/>
        <a:p>
          <a:endParaRPr lang="fr-CH"/>
        </a:p>
      </dgm:t>
    </dgm:pt>
    <dgm:pt modelId="{55973E61-4FD9-403E-9EB0-81D39FD2C2C4}">
      <dgm:prSet/>
      <dgm:spPr/>
      <dgm:t>
        <a:bodyPr/>
        <a:lstStyle/>
        <a:p>
          <a:r>
            <a:rPr lang="de-CH" smtClean="0"/>
            <a:t>VTM</a:t>
          </a:r>
          <a:endParaRPr lang="fr-CH"/>
        </a:p>
      </dgm:t>
    </dgm:pt>
    <dgm:pt modelId="{F92C5E97-A280-4D3F-89B8-85E54517B6DA}" type="parTrans" cxnId="{05189F94-102B-4CE4-A338-EABE1BC54F50}">
      <dgm:prSet/>
      <dgm:spPr/>
      <dgm:t>
        <a:bodyPr/>
        <a:lstStyle/>
        <a:p>
          <a:endParaRPr lang="fr-CH"/>
        </a:p>
      </dgm:t>
    </dgm:pt>
    <dgm:pt modelId="{9FF17986-2C5D-46F8-8A4B-1C5F1331D725}" type="sibTrans" cxnId="{05189F94-102B-4CE4-A338-EABE1BC54F50}">
      <dgm:prSet/>
      <dgm:spPr/>
      <dgm:t>
        <a:bodyPr/>
        <a:lstStyle/>
        <a:p>
          <a:endParaRPr lang="fr-CH"/>
        </a:p>
      </dgm:t>
    </dgm:pt>
    <dgm:pt modelId="{CFA21210-A04C-4668-A189-8F7A9489685A}">
      <dgm:prSet/>
      <dgm:spPr/>
      <dgm:t>
        <a:bodyPr/>
        <a:lstStyle/>
        <a:p>
          <a:r>
            <a:rPr lang="de-CH" smtClean="0"/>
            <a:t>vtm KZOOM </a:t>
          </a:r>
          <a:endParaRPr lang="fr-CH"/>
        </a:p>
      </dgm:t>
    </dgm:pt>
    <dgm:pt modelId="{9A483885-2712-437D-9D4B-5DF869D05500}" type="parTrans" cxnId="{06FA7ECB-D172-421B-993B-F25CFF1610B3}">
      <dgm:prSet/>
      <dgm:spPr/>
      <dgm:t>
        <a:bodyPr/>
        <a:lstStyle/>
        <a:p>
          <a:endParaRPr lang="fr-CH"/>
        </a:p>
      </dgm:t>
    </dgm:pt>
    <dgm:pt modelId="{310B0DE9-0B79-4916-AE73-10335E66B86B}" type="sibTrans" cxnId="{06FA7ECB-D172-421B-993B-F25CFF1610B3}">
      <dgm:prSet/>
      <dgm:spPr/>
      <dgm:t>
        <a:bodyPr/>
        <a:lstStyle/>
        <a:p>
          <a:endParaRPr lang="fr-CH"/>
        </a:p>
      </dgm:t>
    </dgm:pt>
    <dgm:pt modelId="{76AD1301-70A3-4936-BEBD-E50B5437B248}">
      <dgm:prSet/>
      <dgm:spPr/>
      <dgm:t>
        <a:bodyPr/>
        <a:lstStyle/>
        <a:p>
          <a:r>
            <a:rPr lang="en-US" smtClean="0"/>
            <a:t>W9</a:t>
          </a:r>
          <a:endParaRPr lang="fr-CH"/>
        </a:p>
      </dgm:t>
    </dgm:pt>
    <dgm:pt modelId="{D208EE9D-6688-4768-B309-C3B707959034}" type="parTrans" cxnId="{1BC5FBCC-EF17-4011-9D53-E2F120302A1B}">
      <dgm:prSet/>
      <dgm:spPr/>
      <dgm:t>
        <a:bodyPr/>
        <a:lstStyle/>
        <a:p>
          <a:endParaRPr lang="fr-CH"/>
        </a:p>
      </dgm:t>
    </dgm:pt>
    <dgm:pt modelId="{FB92DDD0-6788-4014-98B9-32B8FA9D3929}" type="sibTrans" cxnId="{1BC5FBCC-EF17-4011-9D53-E2F120302A1B}">
      <dgm:prSet/>
      <dgm:spPr/>
      <dgm:t>
        <a:bodyPr/>
        <a:lstStyle/>
        <a:p>
          <a:endParaRPr lang="fr-CH"/>
        </a:p>
      </dgm:t>
    </dgm:pt>
    <dgm:pt modelId="{52AFD4E3-840C-4BAC-A2A0-FC8490DE7ADE}">
      <dgm:prSet/>
      <dgm:spPr/>
      <dgm:t>
        <a:bodyPr/>
        <a:lstStyle/>
        <a:p>
          <a:r>
            <a:rPr lang="en-US" smtClean="0"/>
            <a:t>YLE1</a:t>
          </a:r>
          <a:endParaRPr lang="fr-CH"/>
        </a:p>
      </dgm:t>
    </dgm:pt>
    <dgm:pt modelId="{59E99D03-F715-4A1C-A19A-960A50525273}" type="parTrans" cxnId="{EABD7F79-5DA5-4C62-A0C9-527FC878321C}">
      <dgm:prSet/>
      <dgm:spPr/>
      <dgm:t>
        <a:bodyPr/>
        <a:lstStyle/>
        <a:p>
          <a:endParaRPr lang="fr-CH"/>
        </a:p>
      </dgm:t>
    </dgm:pt>
    <dgm:pt modelId="{3BE99F6C-2EAB-4F01-BDF0-76734E8E922C}" type="sibTrans" cxnId="{EABD7F79-5DA5-4C62-A0C9-527FC878321C}">
      <dgm:prSet/>
      <dgm:spPr/>
      <dgm:t>
        <a:bodyPr/>
        <a:lstStyle/>
        <a:p>
          <a:endParaRPr lang="fr-CH"/>
        </a:p>
      </dgm:t>
    </dgm:pt>
    <dgm:pt modelId="{328D8E8D-AE9B-43B1-AF89-0A7755FAFAE9}">
      <dgm:prSet/>
      <dgm:spPr/>
      <dgm:t>
        <a:bodyPr/>
        <a:lstStyle/>
        <a:p>
          <a:r>
            <a:rPr lang="en-US" smtClean="0"/>
            <a:t>YLE2</a:t>
          </a:r>
          <a:endParaRPr lang="fr-CH"/>
        </a:p>
      </dgm:t>
    </dgm:pt>
    <dgm:pt modelId="{A2A0651F-FC26-4009-8A01-E02FBFAC44A4}" type="parTrans" cxnId="{F141E444-555F-49E6-8090-E7B717D45C8E}">
      <dgm:prSet/>
      <dgm:spPr/>
      <dgm:t>
        <a:bodyPr/>
        <a:lstStyle/>
        <a:p>
          <a:endParaRPr lang="fr-CH"/>
        </a:p>
      </dgm:t>
    </dgm:pt>
    <dgm:pt modelId="{F44903F9-B876-42B1-B9EB-6FD2DC4021F2}" type="sibTrans" cxnId="{F141E444-555F-49E6-8090-E7B717D45C8E}">
      <dgm:prSet/>
      <dgm:spPr/>
      <dgm:t>
        <a:bodyPr/>
        <a:lstStyle/>
        <a:p>
          <a:endParaRPr lang="fr-CH"/>
        </a:p>
      </dgm:t>
    </dgm:pt>
    <dgm:pt modelId="{1A6F7D17-E20E-441E-B7C4-0BF611729DF4}">
      <dgm:prSet/>
      <dgm:spPr/>
      <dgm:t>
        <a:bodyPr/>
        <a:lstStyle/>
        <a:p>
          <a:r>
            <a:rPr lang="en-US" dirty="0" smtClean="0"/>
            <a:t>ZDF</a:t>
          </a:r>
          <a:endParaRPr lang="fr-CH" dirty="0"/>
        </a:p>
      </dgm:t>
    </dgm:pt>
    <dgm:pt modelId="{77A714DF-EB9A-4429-A4E2-F9D9D34B314F}" type="parTrans" cxnId="{FF94EAC9-94DF-402B-BB8F-C213DC0C54F0}">
      <dgm:prSet/>
      <dgm:spPr/>
      <dgm:t>
        <a:bodyPr/>
        <a:lstStyle/>
        <a:p>
          <a:endParaRPr lang="fr-CH"/>
        </a:p>
      </dgm:t>
    </dgm:pt>
    <dgm:pt modelId="{9C1D4217-73E4-4D77-8457-14335295980F}" type="sibTrans" cxnId="{FF94EAC9-94DF-402B-BB8F-C213DC0C54F0}">
      <dgm:prSet/>
      <dgm:spPr/>
      <dgm:t>
        <a:bodyPr/>
        <a:lstStyle/>
        <a:p>
          <a:endParaRPr lang="fr-CH"/>
        </a:p>
      </dgm:t>
    </dgm:pt>
    <dgm:pt modelId="{517C7268-2569-4193-98DA-726B10BD13FF}">
      <dgm:prSet/>
      <dgm:spPr/>
      <dgm:t>
        <a:bodyPr/>
        <a:lstStyle/>
        <a:p>
          <a:r>
            <a:rPr lang="en-US" smtClean="0"/>
            <a:t>Zone Reality</a:t>
          </a:r>
          <a:endParaRPr lang="fr-CH"/>
        </a:p>
      </dgm:t>
    </dgm:pt>
    <dgm:pt modelId="{BAD1ADD8-3FFF-453C-88C4-FC4A00375633}" type="parTrans" cxnId="{ABB30751-5A3F-451E-95C3-48EA23A524B1}">
      <dgm:prSet/>
      <dgm:spPr/>
      <dgm:t>
        <a:bodyPr/>
        <a:lstStyle/>
        <a:p>
          <a:endParaRPr lang="fr-CH"/>
        </a:p>
      </dgm:t>
    </dgm:pt>
    <dgm:pt modelId="{45EFB7ED-2252-4815-A445-89ABBF109733}" type="sibTrans" cxnId="{ABB30751-5A3F-451E-95C3-48EA23A524B1}">
      <dgm:prSet/>
      <dgm:spPr/>
      <dgm:t>
        <a:bodyPr/>
        <a:lstStyle/>
        <a:p>
          <a:endParaRPr lang="fr-CH"/>
        </a:p>
      </dgm:t>
    </dgm:pt>
    <dgm:pt modelId="{21A46CE5-27CD-449B-9E2B-8836BD5A6E45}">
      <dgm:prSet/>
      <dgm:spPr/>
      <dgm:t>
        <a:bodyPr/>
        <a:lstStyle/>
        <a:p>
          <a:r>
            <a:rPr lang="fr-CH" dirty="0" smtClean="0"/>
            <a:t>KANAL A</a:t>
          </a:r>
          <a:endParaRPr lang="fr-CH" dirty="0"/>
        </a:p>
      </dgm:t>
    </dgm:pt>
    <dgm:pt modelId="{FDAC1104-328C-45C2-8C15-0C9B4422F505}" type="parTrans" cxnId="{B733C52E-0F6A-46EF-9358-6FA506A5C81B}">
      <dgm:prSet/>
      <dgm:spPr/>
      <dgm:t>
        <a:bodyPr/>
        <a:lstStyle/>
        <a:p>
          <a:endParaRPr lang="fr-CH"/>
        </a:p>
      </dgm:t>
    </dgm:pt>
    <dgm:pt modelId="{DBC9BB7D-4F6C-4401-B340-16315CC4EBC5}" type="sibTrans" cxnId="{B733C52E-0F6A-46EF-9358-6FA506A5C81B}">
      <dgm:prSet/>
      <dgm:spPr/>
      <dgm:t>
        <a:bodyPr/>
        <a:lstStyle/>
        <a:p>
          <a:endParaRPr lang="fr-CH"/>
        </a:p>
      </dgm:t>
    </dgm:pt>
    <dgm:pt modelId="{2F9100D8-3254-4B12-B9FC-3F0FE49F088F}">
      <dgm:prSet/>
      <dgm:spPr/>
      <dgm:t>
        <a:bodyPr/>
        <a:lstStyle/>
        <a:p>
          <a:r>
            <a:rPr lang="fr-CH" smtClean="0"/>
            <a:t>POPTV</a:t>
          </a:r>
          <a:endParaRPr lang="fr-CH"/>
        </a:p>
      </dgm:t>
    </dgm:pt>
    <dgm:pt modelId="{9F5711EE-13E7-418F-A013-5FD9816711F7}" type="parTrans" cxnId="{23EACD13-BA0A-4D17-BE1A-C8E9BE158EC3}">
      <dgm:prSet/>
      <dgm:spPr/>
      <dgm:t>
        <a:bodyPr/>
        <a:lstStyle/>
        <a:p>
          <a:endParaRPr lang="fr-CH"/>
        </a:p>
      </dgm:t>
    </dgm:pt>
    <dgm:pt modelId="{BB459B52-98E1-4ED9-8D0C-4AFF8E11F93A}" type="sibTrans" cxnId="{23EACD13-BA0A-4D17-BE1A-C8E9BE158EC3}">
      <dgm:prSet/>
      <dgm:spPr/>
      <dgm:t>
        <a:bodyPr/>
        <a:lstStyle/>
        <a:p>
          <a:endParaRPr lang="fr-CH"/>
        </a:p>
      </dgm:t>
    </dgm:pt>
    <dgm:pt modelId="{6D3058F3-5FAA-46BD-8E94-5B8CEE8066CB}">
      <dgm:prSet/>
      <dgm:spPr/>
      <dgm:t>
        <a:bodyPr/>
        <a:lstStyle/>
        <a:p>
          <a:r>
            <a:rPr lang="fr-CH" smtClean="0"/>
            <a:t>SLO1</a:t>
          </a:r>
          <a:endParaRPr lang="fr-CH"/>
        </a:p>
      </dgm:t>
    </dgm:pt>
    <dgm:pt modelId="{44927E85-AAB9-4439-9E2E-49C1776B6C4E}" type="parTrans" cxnId="{5F5548DB-8D79-4C47-AD99-0885CC0A73A6}">
      <dgm:prSet/>
      <dgm:spPr/>
      <dgm:t>
        <a:bodyPr/>
        <a:lstStyle/>
        <a:p>
          <a:endParaRPr lang="fr-CH"/>
        </a:p>
      </dgm:t>
    </dgm:pt>
    <dgm:pt modelId="{4B95713D-0FF5-4832-B321-9CDD8912B8A2}" type="sibTrans" cxnId="{5F5548DB-8D79-4C47-AD99-0885CC0A73A6}">
      <dgm:prSet/>
      <dgm:spPr/>
      <dgm:t>
        <a:bodyPr/>
        <a:lstStyle/>
        <a:p>
          <a:endParaRPr lang="fr-CH"/>
        </a:p>
      </dgm:t>
    </dgm:pt>
    <dgm:pt modelId="{D64D5D8D-E47E-4F47-9D2D-6263C4399A7B}">
      <dgm:prSet/>
      <dgm:spPr/>
      <dgm:t>
        <a:bodyPr/>
        <a:lstStyle/>
        <a:p>
          <a:r>
            <a:rPr lang="fr-CH" smtClean="0"/>
            <a:t>SLO2</a:t>
          </a:r>
          <a:endParaRPr lang="fr-CH" dirty="0"/>
        </a:p>
      </dgm:t>
    </dgm:pt>
    <dgm:pt modelId="{3D719DA3-E2BA-4B72-A75F-E4DEB7FB9A9C}" type="parTrans" cxnId="{AC2E5B48-786A-408F-B03B-57E0ED021804}">
      <dgm:prSet/>
      <dgm:spPr/>
      <dgm:t>
        <a:bodyPr/>
        <a:lstStyle/>
        <a:p>
          <a:endParaRPr lang="fr-CH"/>
        </a:p>
      </dgm:t>
    </dgm:pt>
    <dgm:pt modelId="{D61CE4F7-D227-49D5-AF6B-683163D25220}" type="sibTrans" cxnId="{AC2E5B48-786A-408F-B03B-57E0ED021804}">
      <dgm:prSet/>
      <dgm:spPr/>
      <dgm:t>
        <a:bodyPr/>
        <a:lstStyle/>
        <a:p>
          <a:endParaRPr lang="fr-CH"/>
        </a:p>
      </dgm:t>
    </dgm:pt>
    <dgm:pt modelId="{1973DFE1-045A-4B02-9E4B-03C984E116D8}" type="pres">
      <dgm:prSet presAssocID="{C8E27591-4254-4924-83A4-F90B45BA54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33E33E61-E38A-4913-854B-FEDCF130ED48}" type="pres">
      <dgm:prSet presAssocID="{664CA2DB-7F36-434B-AF54-F396711F4D6F}" presName="node" presStyleLbl="node1" presStyleIdx="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3F7A903-F9EA-4B6F-9AFB-CFB621273E24}" type="pres">
      <dgm:prSet presAssocID="{664CA2DB-7F36-434B-AF54-F396711F4D6F}" presName="spNode" presStyleCnt="0"/>
      <dgm:spPr/>
    </dgm:pt>
    <dgm:pt modelId="{F91451E3-D6F3-44BF-A5A3-8A96FD528F0E}" type="pres">
      <dgm:prSet presAssocID="{D97D52FA-062A-4D15-A72E-0E84377853C9}" presName="sibTrans" presStyleLbl="sibTrans1D1" presStyleIdx="0" presStyleCnt="63"/>
      <dgm:spPr/>
      <dgm:t>
        <a:bodyPr/>
        <a:lstStyle/>
        <a:p>
          <a:endParaRPr lang="fr-CH"/>
        </a:p>
      </dgm:t>
    </dgm:pt>
    <dgm:pt modelId="{924E6917-B920-4EA1-9DC5-4030E8187B60}" type="pres">
      <dgm:prSet presAssocID="{88050DC5-F4AC-43D3-B6FA-69B5C2ECBB66}" presName="node" presStyleLbl="node1" presStyleIdx="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167417F-4DA3-4489-8C54-8A9B9B6A678F}" type="pres">
      <dgm:prSet presAssocID="{88050DC5-F4AC-43D3-B6FA-69B5C2ECBB66}" presName="spNode" presStyleCnt="0"/>
      <dgm:spPr/>
    </dgm:pt>
    <dgm:pt modelId="{655ACD83-FD40-41C4-A464-DB80ED31ABA9}" type="pres">
      <dgm:prSet presAssocID="{338677C0-5560-4076-BAA5-26CBF521449D}" presName="sibTrans" presStyleLbl="sibTrans1D1" presStyleIdx="1" presStyleCnt="63"/>
      <dgm:spPr/>
      <dgm:t>
        <a:bodyPr/>
        <a:lstStyle/>
        <a:p>
          <a:endParaRPr lang="fr-CH"/>
        </a:p>
      </dgm:t>
    </dgm:pt>
    <dgm:pt modelId="{A1746C6A-81AF-4BFB-B227-891F31848FC5}" type="pres">
      <dgm:prSet presAssocID="{2344B2D4-8DD5-4DBF-A029-99349FFA0FF0}" presName="node" presStyleLbl="node1" presStyleIdx="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7E92F91-EFD9-4BC4-B77E-FD71C1B6CB8E}" type="pres">
      <dgm:prSet presAssocID="{2344B2D4-8DD5-4DBF-A029-99349FFA0FF0}" presName="spNode" presStyleCnt="0"/>
      <dgm:spPr/>
    </dgm:pt>
    <dgm:pt modelId="{83B26846-6497-4438-B9AA-788F45CD7CAA}" type="pres">
      <dgm:prSet presAssocID="{6577E43C-B62C-4373-88B3-1DC434F0F326}" presName="sibTrans" presStyleLbl="sibTrans1D1" presStyleIdx="2" presStyleCnt="63"/>
      <dgm:spPr/>
      <dgm:t>
        <a:bodyPr/>
        <a:lstStyle/>
        <a:p>
          <a:endParaRPr lang="fr-CH"/>
        </a:p>
      </dgm:t>
    </dgm:pt>
    <dgm:pt modelId="{8383BC19-027D-4ABE-A8CA-89B952A81028}" type="pres">
      <dgm:prSet presAssocID="{D203B2BD-0C03-4880-9D69-E57CDD945E6C}" presName="node" presStyleLbl="node1" presStyleIdx="3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92242C2-53EC-4B0F-ACFD-1D64F9490F67}" type="pres">
      <dgm:prSet presAssocID="{D203B2BD-0C03-4880-9D69-E57CDD945E6C}" presName="spNode" presStyleCnt="0"/>
      <dgm:spPr/>
    </dgm:pt>
    <dgm:pt modelId="{A875FFB6-D550-4456-8634-31D0B65C4966}" type="pres">
      <dgm:prSet presAssocID="{8B366172-6F2E-4F24-9B81-CA069F59F2A8}" presName="sibTrans" presStyleLbl="sibTrans1D1" presStyleIdx="3" presStyleCnt="63"/>
      <dgm:spPr/>
      <dgm:t>
        <a:bodyPr/>
        <a:lstStyle/>
        <a:p>
          <a:endParaRPr lang="fr-CH"/>
        </a:p>
      </dgm:t>
    </dgm:pt>
    <dgm:pt modelId="{F9D32133-0ABC-420B-B83A-FB019C655A10}" type="pres">
      <dgm:prSet presAssocID="{15F65B5F-69B6-43EF-B782-C0A26453BB06}" presName="node" presStyleLbl="node1" presStyleIdx="4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7F0DB38-8CC0-4615-BF32-DF5B0D18084A}" type="pres">
      <dgm:prSet presAssocID="{15F65B5F-69B6-43EF-B782-C0A26453BB06}" presName="spNode" presStyleCnt="0"/>
      <dgm:spPr/>
    </dgm:pt>
    <dgm:pt modelId="{FAE308A5-87D9-47D2-8AF0-4A10DBA5453A}" type="pres">
      <dgm:prSet presAssocID="{2BCC1F13-50FC-491E-8011-8BD856FD5DC6}" presName="sibTrans" presStyleLbl="sibTrans1D1" presStyleIdx="4" presStyleCnt="63"/>
      <dgm:spPr/>
      <dgm:t>
        <a:bodyPr/>
        <a:lstStyle/>
        <a:p>
          <a:endParaRPr lang="fr-CH"/>
        </a:p>
      </dgm:t>
    </dgm:pt>
    <dgm:pt modelId="{E1E2DF94-66F2-4B18-8F7D-9F7580FEA4BA}" type="pres">
      <dgm:prSet presAssocID="{3210E0F1-2738-4363-B729-0004FFE36F95}" presName="node" presStyleLbl="node1" presStyleIdx="5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1433987-9664-45C8-A7DB-10D3883E4A83}" type="pres">
      <dgm:prSet presAssocID="{3210E0F1-2738-4363-B729-0004FFE36F95}" presName="spNode" presStyleCnt="0"/>
      <dgm:spPr/>
    </dgm:pt>
    <dgm:pt modelId="{64887312-CC53-46B0-93B1-934C9FC54CD5}" type="pres">
      <dgm:prSet presAssocID="{DAC27781-7926-425C-A0B7-3AAC09EC2ACF}" presName="sibTrans" presStyleLbl="sibTrans1D1" presStyleIdx="5" presStyleCnt="63"/>
      <dgm:spPr/>
      <dgm:t>
        <a:bodyPr/>
        <a:lstStyle/>
        <a:p>
          <a:endParaRPr lang="fr-CH"/>
        </a:p>
      </dgm:t>
    </dgm:pt>
    <dgm:pt modelId="{0010FE82-60FA-4186-831A-668E9EA90950}" type="pres">
      <dgm:prSet presAssocID="{B41AA204-AF36-49DC-BA3A-0000E7DBB668}" presName="node" presStyleLbl="node1" presStyleIdx="6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D0CD425-EE3E-4F29-8C35-D02CAF11D21E}" type="pres">
      <dgm:prSet presAssocID="{B41AA204-AF36-49DC-BA3A-0000E7DBB668}" presName="spNode" presStyleCnt="0"/>
      <dgm:spPr/>
    </dgm:pt>
    <dgm:pt modelId="{C03D18EC-8D4E-410A-B6D2-5AE9347AB710}" type="pres">
      <dgm:prSet presAssocID="{1C500459-59F8-4C06-80CF-799D87D35E15}" presName="sibTrans" presStyleLbl="sibTrans1D1" presStyleIdx="6" presStyleCnt="63"/>
      <dgm:spPr/>
      <dgm:t>
        <a:bodyPr/>
        <a:lstStyle/>
        <a:p>
          <a:endParaRPr lang="fr-CH"/>
        </a:p>
      </dgm:t>
    </dgm:pt>
    <dgm:pt modelId="{F6CEB6BC-28F6-4047-976B-7978EEBF3DDB}" type="pres">
      <dgm:prSet presAssocID="{D9F7E4BA-DA54-4A9D-AAFF-1313CB055C8E}" presName="node" presStyleLbl="node1" presStyleIdx="7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D163BF9-82D3-4455-9454-AD4A35BA69A2}" type="pres">
      <dgm:prSet presAssocID="{D9F7E4BA-DA54-4A9D-AAFF-1313CB055C8E}" presName="spNode" presStyleCnt="0"/>
      <dgm:spPr/>
    </dgm:pt>
    <dgm:pt modelId="{FAAC9F59-C73E-4A12-AD59-33D1B1FC52FF}" type="pres">
      <dgm:prSet presAssocID="{693422A3-DBC2-48D3-AC88-C205726BC3A9}" presName="sibTrans" presStyleLbl="sibTrans1D1" presStyleIdx="7" presStyleCnt="63"/>
      <dgm:spPr/>
      <dgm:t>
        <a:bodyPr/>
        <a:lstStyle/>
        <a:p>
          <a:endParaRPr lang="fr-CH"/>
        </a:p>
      </dgm:t>
    </dgm:pt>
    <dgm:pt modelId="{E220323A-BC3A-405A-B525-16326538D3D7}" type="pres">
      <dgm:prSet presAssocID="{E676BBC8-B24B-490C-84D4-4755D4E19939}" presName="node" presStyleLbl="node1" presStyleIdx="8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839D74D-E8C3-424F-9677-FD17B2528938}" type="pres">
      <dgm:prSet presAssocID="{E676BBC8-B24B-490C-84D4-4755D4E19939}" presName="spNode" presStyleCnt="0"/>
      <dgm:spPr/>
    </dgm:pt>
    <dgm:pt modelId="{0087137C-1B59-472F-9503-3FE9C660D383}" type="pres">
      <dgm:prSet presAssocID="{8FA9F6A0-5685-4645-905F-A95D63B7B518}" presName="sibTrans" presStyleLbl="sibTrans1D1" presStyleIdx="8" presStyleCnt="63"/>
      <dgm:spPr/>
      <dgm:t>
        <a:bodyPr/>
        <a:lstStyle/>
        <a:p>
          <a:endParaRPr lang="fr-CH"/>
        </a:p>
      </dgm:t>
    </dgm:pt>
    <dgm:pt modelId="{34C168D0-A851-4D78-9D96-C213CD9B9129}" type="pres">
      <dgm:prSet presAssocID="{748A712D-70E7-490F-9876-5A91BF17644A}" presName="node" presStyleLbl="node1" presStyleIdx="9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0B8A805-0882-4C2C-BBA8-4C6A8945D2C6}" type="pres">
      <dgm:prSet presAssocID="{748A712D-70E7-490F-9876-5A91BF17644A}" presName="spNode" presStyleCnt="0"/>
      <dgm:spPr/>
    </dgm:pt>
    <dgm:pt modelId="{E94AE344-5A26-4360-B593-A05975BEE510}" type="pres">
      <dgm:prSet presAssocID="{4EF6ED1F-6BF2-42DC-A93C-A1FA11B31F8F}" presName="sibTrans" presStyleLbl="sibTrans1D1" presStyleIdx="9" presStyleCnt="63"/>
      <dgm:spPr/>
      <dgm:t>
        <a:bodyPr/>
        <a:lstStyle/>
        <a:p>
          <a:endParaRPr lang="fr-CH"/>
        </a:p>
      </dgm:t>
    </dgm:pt>
    <dgm:pt modelId="{94FA8370-AB71-47EB-B353-4890CFF74CA6}" type="pres">
      <dgm:prSet presAssocID="{3A598F7D-BA18-4868-B393-6AA9C2551416}" presName="node" presStyleLbl="node1" presStyleIdx="1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3D2B0E9-7B0D-45CB-BFD1-8F55F3690D3D}" type="pres">
      <dgm:prSet presAssocID="{3A598F7D-BA18-4868-B393-6AA9C2551416}" presName="spNode" presStyleCnt="0"/>
      <dgm:spPr/>
    </dgm:pt>
    <dgm:pt modelId="{F1726DAE-FCBA-44EB-96B4-42FFCCFB2991}" type="pres">
      <dgm:prSet presAssocID="{0A7ACF61-EDD1-435D-85BB-B844F3CD6717}" presName="sibTrans" presStyleLbl="sibTrans1D1" presStyleIdx="10" presStyleCnt="63"/>
      <dgm:spPr/>
      <dgm:t>
        <a:bodyPr/>
        <a:lstStyle/>
        <a:p>
          <a:endParaRPr lang="fr-CH"/>
        </a:p>
      </dgm:t>
    </dgm:pt>
    <dgm:pt modelId="{5A84FD82-3D6A-40DC-B039-0EA85061BD7E}" type="pres">
      <dgm:prSet presAssocID="{70AC607E-AFDA-4F84-8D7D-8B4F0BFF2F06}" presName="node" presStyleLbl="node1" presStyleIdx="1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CC52594-ECF1-4429-80C3-5F2E1CF002A4}" type="pres">
      <dgm:prSet presAssocID="{70AC607E-AFDA-4F84-8D7D-8B4F0BFF2F06}" presName="spNode" presStyleCnt="0"/>
      <dgm:spPr/>
    </dgm:pt>
    <dgm:pt modelId="{DC034614-8E45-451D-AB7D-1E25C5F71044}" type="pres">
      <dgm:prSet presAssocID="{4D247DC5-137F-4DAE-B41D-3ED2F5793F01}" presName="sibTrans" presStyleLbl="sibTrans1D1" presStyleIdx="11" presStyleCnt="63"/>
      <dgm:spPr/>
      <dgm:t>
        <a:bodyPr/>
        <a:lstStyle/>
        <a:p>
          <a:endParaRPr lang="fr-CH"/>
        </a:p>
      </dgm:t>
    </dgm:pt>
    <dgm:pt modelId="{EA40CDB4-DF6D-43CB-AEAD-002316FB6D06}" type="pres">
      <dgm:prSet presAssocID="{06BC0866-856A-47E2-B210-19C6351B653F}" presName="node" presStyleLbl="node1" presStyleIdx="1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9345A7F-FE45-4BDA-8D09-9696DF7B5A54}" type="pres">
      <dgm:prSet presAssocID="{06BC0866-856A-47E2-B210-19C6351B653F}" presName="spNode" presStyleCnt="0"/>
      <dgm:spPr/>
    </dgm:pt>
    <dgm:pt modelId="{81501217-B979-4630-983B-47FE1B347357}" type="pres">
      <dgm:prSet presAssocID="{2ADFAA9D-E71D-4FF7-A0B6-4FC39B98CB2B}" presName="sibTrans" presStyleLbl="sibTrans1D1" presStyleIdx="12" presStyleCnt="63"/>
      <dgm:spPr/>
      <dgm:t>
        <a:bodyPr/>
        <a:lstStyle/>
        <a:p>
          <a:endParaRPr lang="fr-CH"/>
        </a:p>
      </dgm:t>
    </dgm:pt>
    <dgm:pt modelId="{3FBEC522-26E2-4955-9E35-788B1C7F7749}" type="pres">
      <dgm:prSet presAssocID="{56AD76A0-2FD0-44C1-BDFE-F77FA6D0B311}" presName="node" presStyleLbl="node1" presStyleIdx="13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BF3A2F6-4451-4EA1-A41E-5E5E155FDFC0}" type="pres">
      <dgm:prSet presAssocID="{56AD76A0-2FD0-44C1-BDFE-F77FA6D0B311}" presName="spNode" presStyleCnt="0"/>
      <dgm:spPr/>
    </dgm:pt>
    <dgm:pt modelId="{0C5EBA6E-07D8-4D44-8F03-6F5BD4F1A2C9}" type="pres">
      <dgm:prSet presAssocID="{073E2D63-3580-4CC0-BD62-CD4D216D3C0B}" presName="sibTrans" presStyleLbl="sibTrans1D1" presStyleIdx="13" presStyleCnt="63"/>
      <dgm:spPr/>
      <dgm:t>
        <a:bodyPr/>
        <a:lstStyle/>
        <a:p>
          <a:endParaRPr lang="fr-CH"/>
        </a:p>
      </dgm:t>
    </dgm:pt>
    <dgm:pt modelId="{BEFED4CD-32E8-414D-A946-1C2F8E40B3A6}" type="pres">
      <dgm:prSet presAssocID="{F87E7567-8726-40BF-9494-A91BD4B004EF}" presName="node" presStyleLbl="node1" presStyleIdx="14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801BE4A-12A4-4BD3-9F54-39E033CF598A}" type="pres">
      <dgm:prSet presAssocID="{F87E7567-8726-40BF-9494-A91BD4B004EF}" presName="spNode" presStyleCnt="0"/>
      <dgm:spPr/>
    </dgm:pt>
    <dgm:pt modelId="{274290D5-870B-4958-A4FA-B4326CBA09B9}" type="pres">
      <dgm:prSet presAssocID="{5D9B0787-54E3-43FE-AD9E-2BF7D149FBF1}" presName="sibTrans" presStyleLbl="sibTrans1D1" presStyleIdx="14" presStyleCnt="63"/>
      <dgm:spPr/>
      <dgm:t>
        <a:bodyPr/>
        <a:lstStyle/>
        <a:p>
          <a:endParaRPr lang="fr-CH"/>
        </a:p>
      </dgm:t>
    </dgm:pt>
    <dgm:pt modelId="{51682241-8A9A-4922-888A-7457E83CAB9A}" type="pres">
      <dgm:prSet presAssocID="{0F406591-5202-4A3D-BDFE-93CC0399D062}" presName="node" presStyleLbl="node1" presStyleIdx="15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19AE697-0C19-44CE-80A6-FEFE792E6D59}" type="pres">
      <dgm:prSet presAssocID="{0F406591-5202-4A3D-BDFE-93CC0399D062}" presName="spNode" presStyleCnt="0"/>
      <dgm:spPr/>
    </dgm:pt>
    <dgm:pt modelId="{4F0F439D-34AF-467D-B3EF-06C37AFC6AD2}" type="pres">
      <dgm:prSet presAssocID="{766763D9-778E-4393-B210-6EE5104A83F8}" presName="sibTrans" presStyleLbl="sibTrans1D1" presStyleIdx="15" presStyleCnt="63"/>
      <dgm:spPr/>
      <dgm:t>
        <a:bodyPr/>
        <a:lstStyle/>
        <a:p>
          <a:endParaRPr lang="fr-CH"/>
        </a:p>
      </dgm:t>
    </dgm:pt>
    <dgm:pt modelId="{4BCE4B2B-3970-43E2-AA08-7821D3556564}" type="pres">
      <dgm:prSet presAssocID="{BDEFDE20-30FD-4547-9A43-D3CEFB7D6953}" presName="node" presStyleLbl="node1" presStyleIdx="16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7C8197-315C-4153-BCBF-BA20940B97A9}" type="pres">
      <dgm:prSet presAssocID="{BDEFDE20-30FD-4547-9A43-D3CEFB7D6953}" presName="spNode" presStyleCnt="0"/>
      <dgm:spPr/>
    </dgm:pt>
    <dgm:pt modelId="{1E6AB4CC-BB29-472A-BB92-00BE7F1F8DDC}" type="pres">
      <dgm:prSet presAssocID="{36AF23B9-244D-4048-ABC2-01B41911CCFE}" presName="sibTrans" presStyleLbl="sibTrans1D1" presStyleIdx="16" presStyleCnt="63"/>
      <dgm:spPr/>
      <dgm:t>
        <a:bodyPr/>
        <a:lstStyle/>
        <a:p>
          <a:endParaRPr lang="fr-CH"/>
        </a:p>
      </dgm:t>
    </dgm:pt>
    <dgm:pt modelId="{8BD1774C-FE18-4697-8264-27CB0EE7CA92}" type="pres">
      <dgm:prSet presAssocID="{5BEAA9E3-2302-4A8F-BD67-2AACEB6A4BD3}" presName="node" presStyleLbl="node1" presStyleIdx="17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AB5426A-561E-4F82-8A65-3363B7F0340E}" type="pres">
      <dgm:prSet presAssocID="{5BEAA9E3-2302-4A8F-BD67-2AACEB6A4BD3}" presName="spNode" presStyleCnt="0"/>
      <dgm:spPr/>
    </dgm:pt>
    <dgm:pt modelId="{79505C4B-16AB-4D54-81E8-D8C8FB8CEAFE}" type="pres">
      <dgm:prSet presAssocID="{AB4D2C9E-29DC-4AB4-821B-EE79C93A4FC2}" presName="sibTrans" presStyleLbl="sibTrans1D1" presStyleIdx="17" presStyleCnt="63"/>
      <dgm:spPr/>
      <dgm:t>
        <a:bodyPr/>
        <a:lstStyle/>
        <a:p>
          <a:endParaRPr lang="fr-CH"/>
        </a:p>
      </dgm:t>
    </dgm:pt>
    <dgm:pt modelId="{799E1C08-DAAB-4DE5-8124-A100D1011462}" type="pres">
      <dgm:prSet presAssocID="{BD93B195-DC47-4E2F-AE63-8D54C09E74E9}" presName="node" presStyleLbl="node1" presStyleIdx="18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E9FCE23-0A28-466F-A72C-DDD4FED8F3B7}" type="pres">
      <dgm:prSet presAssocID="{BD93B195-DC47-4E2F-AE63-8D54C09E74E9}" presName="spNode" presStyleCnt="0"/>
      <dgm:spPr/>
    </dgm:pt>
    <dgm:pt modelId="{E4CB19A8-2AA4-4E79-A358-594E5DE48E9C}" type="pres">
      <dgm:prSet presAssocID="{3F46F818-D80F-4E99-A3BD-43016A3CB402}" presName="sibTrans" presStyleLbl="sibTrans1D1" presStyleIdx="18" presStyleCnt="63"/>
      <dgm:spPr/>
      <dgm:t>
        <a:bodyPr/>
        <a:lstStyle/>
        <a:p>
          <a:endParaRPr lang="fr-CH"/>
        </a:p>
      </dgm:t>
    </dgm:pt>
    <dgm:pt modelId="{87F6E175-A69B-45B3-AB19-A2FC7D8FB9DF}" type="pres">
      <dgm:prSet presAssocID="{6B8E1576-E174-4DC1-AFA2-E958F98B0579}" presName="node" presStyleLbl="node1" presStyleIdx="19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7F8ABA3-EE84-4C35-A759-20161E1A04D0}" type="pres">
      <dgm:prSet presAssocID="{6B8E1576-E174-4DC1-AFA2-E958F98B0579}" presName="spNode" presStyleCnt="0"/>
      <dgm:spPr/>
    </dgm:pt>
    <dgm:pt modelId="{DAEC8311-7059-47A1-963F-8F747AC44EF5}" type="pres">
      <dgm:prSet presAssocID="{23110990-EF1C-4961-A3E4-8AE01569EF5F}" presName="sibTrans" presStyleLbl="sibTrans1D1" presStyleIdx="19" presStyleCnt="63"/>
      <dgm:spPr/>
      <dgm:t>
        <a:bodyPr/>
        <a:lstStyle/>
        <a:p>
          <a:endParaRPr lang="fr-CH"/>
        </a:p>
      </dgm:t>
    </dgm:pt>
    <dgm:pt modelId="{36866F9B-31A2-4077-BB98-785CA0898C60}" type="pres">
      <dgm:prSet presAssocID="{84A69F94-1ACE-4B38-A2B9-A9A7D7A2C60B}" presName="node" presStyleLbl="node1" presStyleIdx="2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F0D3A68-E369-4850-8F8B-51DC92943306}" type="pres">
      <dgm:prSet presAssocID="{84A69F94-1ACE-4B38-A2B9-A9A7D7A2C60B}" presName="spNode" presStyleCnt="0"/>
      <dgm:spPr/>
    </dgm:pt>
    <dgm:pt modelId="{F44835F0-6DF7-4E4C-ADD5-E31B7230A35D}" type="pres">
      <dgm:prSet presAssocID="{9542C5CA-1F06-4B5D-ADAA-C8F418789EC2}" presName="sibTrans" presStyleLbl="sibTrans1D1" presStyleIdx="20" presStyleCnt="63"/>
      <dgm:spPr/>
      <dgm:t>
        <a:bodyPr/>
        <a:lstStyle/>
        <a:p>
          <a:endParaRPr lang="fr-CH"/>
        </a:p>
      </dgm:t>
    </dgm:pt>
    <dgm:pt modelId="{6A8463B8-CC33-444E-9DA2-D3687EAFBC68}" type="pres">
      <dgm:prSet presAssocID="{5CBDD468-0427-43E5-AB79-F141E44A0FAD}" presName="node" presStyleLbl="node1" presStyleIdx="2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BDC8FDF-23B5-4A2A-822C-72B3751B04D6}" type="pres">
      <dgm:prSet presAssocID="{5CBDD468-0427-43E5-AB79-F141E44A0FAD}" presName="spNode" presStyleCnt="0"/>
      <dgm:spPr/>
    </dgm:pt>
    <dgm:pt modelId="{96BF5D93-A62B-4C19-A844-8734AF96257A}" type="pres">
      <dgm:prSet presAssocID="{BFCAE47D-DCB6-4F9E-A030-40EEA4E5500B}" presName="sibTrans" presStyleLbl="sibTrans1D1" presStyleIdx="21" presStyleCnt="63"/>
      <dgm:spPr/>
      <dgm:t>
        <a:bodyPr/>
        <a:lstStyle/>
        <a:p>
          <a:endParaRPr lang="fr-CH"/>
        </a:p>
      </dgm:t>
    </dgm:pt>
    <dgm:pt modelId="{742FFDCA-B27B-4E5D-8762-47AE32420301}" type="pres">
      <dgm:prSet presAssocID="{BB60BAAD-F621-4EBF-A2F5-AEFB5959E4C0}" presName="node" presStyleLbl="node1" presStyleIdx="2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0A1B561-C897-4082-A52C-95BB0FBC2C99}" type="pres">
      <dgm:prSet presAssocID="{BB60BAAD-F621-4EBF-A2F5-AEFB5959E4C0}" presName="spNode" presStyleCnt="0"/>
      <dgm:spPr/>
    </dgm:pt>
    <dgm:pt modelId="{31B9E83C-6F95-4DB4-8783-8264C5D8AFCC}" type="pres">
      <dgm:prSet presAssocID="{398F8B5D-397C-4D83-98BC-35F35769258C}" presName="sibTrans" presStyleLbl="sibTrans1D1" presStyleIdx="22" presStyleCnt="63"/>
      <dgm:spPr/>
      <dgm:t>
        <a:bodyPr/>
        <a:lstStyle/>
        <a:p>
          <a:endParaRPr lang="fr-CH"/>
        </a:p>
      </dgm:t>
    </dgm:pt>
    <dgm:pt modelId="{BC64FB91-8FCB-42BA-9726-53015C72489D}" type="pres">
      <dgm:prSet presAssocID="{F462AB6B-52EB-4263-8C96-04E64FBE1995}" presName="node" presStyleLbl="node1" presStyleIdx="23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76360C8-083D-4623-8F39-2AE398973940}" type="pres">
      <dgm:prSet presAssocID="{F462AB6B-52EB-4263-8C96-04E64FBE1995}" presName="spNode" presStyleCnt="0"/>
      <dgm:spPr/>
    </dgm:pt>
    <dgm:pt modelId="{D104AF38-064D-416F-B8E8-0A657EE759C3}" type="pres">
      <dgm:prSet presAssocID="{618B20B8-E824-4FB8-915D-280A28E8AF6C}" presName="sibTrans" presStyleLbl="sibTrans1D1" presStyleIdx="23" presStyleCnt="63"/>
      <dgm:spPr/>
      <dgm:t>
        <a:bodyPr/>
        <a:lstStyle/>
        <a:p>
          <a:endParaRPr lang="fr-CH"/>
        </a:p>
      </dgm:t>
    </dgm:pt>
    <dgm:pt modelId="{C171ED61-2C60-4A26-A6F6-CD74AA629015}" type="pres">
      <dgm:prSet presAssocID="{FFA08E72-ABD7-476C-A19D-7F8E70ED07CC}" presName="node" presStyleLbl="node1" presStyleIdx="24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8BBE3F7-9D81-49ED-A52C-859BDEEDB809}" type="pres">
      <dgm:prSet presAssocID="{FFA08E72-ABD7-476C-A19D-7F8E70ED07CC}" presName="spNode" presStyleCnt="0"/>
      <dgm:spPr/>
    </dgm:pt>
    <dgm:pt modelId="{9D4E583F-B3AA-49CE-A3B5-A5441AE810E9}" type="pres">
      <dgm:prSet presAssocID="{B70FBD8D-CE50-4F0B-A928-954DDA49522A}" presName="sibTrans" presStyleLbl="sibTrans1D1" presStyleIdx="24" presStyleCnt="63"/>
      <dgm:spPr/>
      <dgm:t>
        <a:bodyPr/>
        <a:lstStyle/>
        <a:p>
          <a:endParaRPr lang="fr-CH"/>
        </a:p>
      </dgm:t>
    </dgm:pt>
    <dgm:pt modelId="{F70AF064-6557-4B3D-B6C6-2ADEB419189B}" type="pres">
      <dgm:prSet presAssocID="{422B8ED5-5D18-444E-B657-1F563109197B}" presName="node" presStyleLbl="node1" presStyleIdx="25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4313319-18AC-46D4-BDDF-F0D379BBBE6F}" type="pres">
      <dgm:prSet presAssocID="{422B8ED5-5D18-444E-B657-1F563109197B}" presName="spNode" presStyleCnt="0"/>
      <dgm:spPr/>
    </dgm:pt>
    <dgm:pt modelId="{0D3AE3FC-C230-461F-B4FA-41FC21C55D4C}" type="pres">
      <dgm:prSet presAssocID="{4CA7DD08-C1BD-4848-9D04-812D02DF1490}" presName="sibTrans" presStyleLbl="sibTrans1D1" presStyleIdx="25" presStyleCnt="63"/>
      <dgm:spPr/>
      <dgm:t>
        <a:bodyPr/>
        <a:lstStyle/>
        <a:p>
          <a:endParaRPr lang="fr-CH"/>
        </a:p>
      </dgm:t>
    </dgm:pt>
    <dgm:pt modelId="{5A68EE55-4924-4C59-A4E2-1F46DF9E38D8}" type="pres">
      <dgm:prSet presAssocID="{212922AF-43CF-4B14-B61F-4BBADF213C28}" presName="node" presStyleLbl="node1" presStyleIdx="26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5350C73-B457-4238-9E5C-CFBE402AD136}" type="pres">
      <dgm:prSet presAssocID="{212922AF-43CF-4B14-B61F-4BBADF213C28}" presName="spNode" presStyleCnt="0"/>
      <dgm:spPr/>
    </dgm:pt>
    <dgm:pt modelId="{FDCF81A3-6204-437E-B8B2-1FF945054BFE}" type="pres">
      <dgm:prSet presAssocID="{35972DA3-6E04-4085-8A40-A323682B245F}" presName="sibTrans" presStyleLbl="sibTrans1D1" presStyleIdx="26" presStyleCnt="63"/>
      <dgm:spPr/>
      <dgm:t>
        <a:bodyPr/>
        <a:lstStyle/>
        <a:p>
          <a:endParaRPr lang="fr-CH"/>
        </a:p>
      </dgm:t>
    </dgm:pt>
    <dgm:pt modelId="{EB80A00E-D2DA-4E05-ACFA-E26ACFADC6ED}" type="pres">
      <dgm:prSet presAssocID="{E632D108-8162-44E7-BEC2-A503D5316D5B}" presName="node" presStyleLbl="node1" presStyleIdx="27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6E87F9B-50A4-4EDF-AD3F-2DDEE8DC74EB}" type="pres">
      <dgm:prSet presAssocID="{E632D108-8162-44E7-BEC2-A503D5316D5B}" presName="spNode" presStyleCnt="0"/>
      <dgm:spPr/>
    </dgm:pt>
    <dgm:pt modelId="{90570CFB-530A-4684-9AA5-08E68D79B2B4}" type="pres">
      <dgm:prSet presAssocID="{A718B98F-C523-4FA2-BC68-267DBFF4E99C}" presName="sibTrans" presStyleLbl="sibTrans1D1" presStyleIdx="27" presStyleCnt="63"/>
      <dgm:spPr/>
      <dgm:t>
        <a:bodyPr/>
        <a:lstStyle/>
        <a:p>
          <a:endParaRPr lang="fr-CH"/>
        </a:p>
      </dgm:t>
    </dgm:pt>
    <dgm:pt modelId="{A1061B1D-2F56-45B2-899F-FCAAE9512881}" type="pres">
      <dgm:prSet presAssocID="{E1C89BE7-83CC-49F6-BCC6-25705FBC7703}" presName="node" presStyleLbl="node1" presStyleIdx="28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FBF65D3-006E-473F-BE9D-8A79BB8FB4F4}" type="pres">
      <dgm:prSet presAssocID="{E1C89BE7-83CC-49F6-BCC6-25705FBC7703}" presName="spNode" presStyleCnt="0"/>
      <dgm:spPr/>
    </dgm:pt>
    <dgm:pt modelId="{8C481C61-0912-407C-ABA6-C74573EA8B94}" type="pres">
      <dgm:prSet presAssocID="{2AF2D52B-F70B-41A7-BDBE-6F34AEDF947D}" presName="sibTrans" presStyleLbl="sibTrans1D1" presStyleIdx="28" presStyleCnt="63"/>
      <dgm:spPr/>
      <dgm:t>
        <a:bodyPr/>
        <a:lstStyle/>
        <a:p>
          <a:endParaRPr lang="fr-CH"/>
        </a:p>
      </dgm:t>
    </dgm:pt>
    <dgm:pt modelId="{56509C7C-4685-4101-AE7B-B1A5BE2281AD}" type="pres">
      <dgm:prSet presAssocID="{8101823E-3D29-4ABA-9C15-8502AD891F31}" presName="node" presStyleLbl="node1" presStyleIdx="29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F85FA8C-2143-468C-829A-FCC33085F37A}" type="pres">
      <dgm:prSet presAssocID="{8101823E-3D29-4ABA-9C15-8502AD891F31}" presName="spNode" presStyleCnt="0"/>
      <dgm:spPr/>
    </dgm:pt>
    <dgm:pt modelId="{9A3E390F-C7C3-43E2-A917-0BFE13371372}" type="pres">
      <dgm:prSet presAssocID="{DD24311C-83C6-4BDE-80DE-EDEA9A154F2B}" presName="sibTrans" presStyleLbl="sibTrans1D1" presStyleIdx="29" presStyleCnt="63"/>
      <dgm:spPr/>
      <dgm:t>
        <a:bodyPr/>
        <a:lstStyle/>
        <a:p>
          <a:endParaRPr lang="fr-CH"/>
        </a:p>
      </dgm:t>
    </dgm:pt>
    <dgm:pt modelId="{E00A659B-41D1-4EC0-9E4C-BF2A29A7D627}" type="pres">
      <dgm:prSet presAssocID="{43185CA4-B15F-407F-9C3C-AEFA16F8B780}" presName="node" presStyleLbl="node1" presStyleIdx="3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28EF555-DA7B-44DB-99D6-4EB07B41DB8F}" type="pres">
      <dgm:prSet presAssocID="{43185CA4-B15F-407F-9C3C-AEFA16F8B780}" presName="spNode" presStyleCnt="0"/>
      <dgm:spPr/>
    </dgm:pt>
    <dgm:pt modelId="{5459654C-88A4-447F-8CB7-09A97F9A98AE}" type="pres">
      <dgm:prSet presAssocID="{E9E29719-C9FA-4C49-8DAA-D97D63680801}" presName="sibTrans" presStyleLbl="sibTrans1D1" presStyleIdx="30" presStyleCnt="63"/>
      <dgm:spPr/>
      <dgm:t>
        <a:bodyPr/>
        <a:lstStyle/>
        <a:p>
          <a:endParaRPr lang="fr-CH"/>
        </a:p>
      </dgm:t>
    </dgm:pt>
    <dgm:pt modelId="{07347CA2-9947-4566-80B7-C2DFD5D473AC}" type="pres">
      <dgm:prSet presAssocID="{8A063078-2FE7-468C-9F76-1C3608387D58}" presName="node" presStyleLbl="node1" presStyleIdx="3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25AF1A5-F6E6-43AB-8363-E6BA3381C521}" type="pres">
      <dgm:prSet presAssocID="{8A063078-2FE7-468C-9F76-1C3608387D58}" presName="spNode" presStyleCnt="0"/>
      <dgm:spPr/>
    </dgm:pt>
    <dgm:pt modelId="{AA12345D-0F00-4289-A38B-E8FA8932B766}" type="pres">
      <dgm:prSet presAssocID="{48BCC46A-988C-4E2B-915F-655AC1AE5C99}" presName="sibTrans" presStyleLbl="sibTrans1D1" presStyleIdx="31" presStyleCnt="63"/>
      <dgm:spPr/>
      <dgm:t>
        <a:bodyPr/>
        <a:lstStyle/>
        <a:p>
          <a:endParaRPr lang="fr-CH"/>
        </a:p>
      </dgm:t>
    </dgm:pt>
    <dgm:pt modelId="{89605F1F-B49D-43EE-9DA7-BE911CF002C7}" type="pres">
      <dgm:prSet presAssocID="{CD195CD7-01C8-418F-A99E-332E05934C58}" presName="node" presStyleLbl="node1" presStyleIdx="3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32EDF6C-EF10-4A4E-967E-81C298A4C326}" type="pres">
      <dgm:prSet presAssocID="{CD195CD7-01C8-418F-A99E-332E05934C58}" presName="spNode" presStyleCnt="0"/>
      <dgm:spPr/>
    </dgm:pt>
    <dgm:pt modelId="{B1527286-A8E1-4443-85DD-6BEDDFD8A939}" type="pres">
      <dgm:prSet presAssocID="{2B8517B7-BB9F-4C28-B36D-38C2524297A6}" presName="sibTrans" presStyleLbl="sibTrans1D1" presStyleIdx="32" presStyleCnt="63"/>
      <dgm:spPr/>
      <dgm:t>
        <a:bodyPr/>
        <a:lstStyle/>
        <a:p>
          <a:endParaRPr lang="fr-CH"/>
        </a:p>
      </dgm:t>
    </dgm:pt>
    <dgm:pt modelId="{877C96AD-E63C-48F0-AF51-5FA24FB40D8F}" type="pres">
      <dgm:prSet presAssocID="{AF864FED-464F-4E75-979E-94C00BFFDD73}" presName="node" presStyleLbl="node1" presStyleIdx="33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169FC7C-1F04-402C-A11E-CFB496617EE6}" type="pres">
      <dgm:prSet presAssocID="{AF864FED-464F-4E75-979E-94C00BFFDD73}" presName="spNode" presStyleCnt="0"/>
      <dgm:spPr/>
    </dgm:pt>
    <dgm:pt modelId="{A6C0D682-BA6E-4399-9828-CA3D4A09A165}" type="pres">
      <dgm:prSet presAssocID="{3F093AF1-5D72-482A-BDCE-7441B55E0922}" presName="sibTrans" presStyleLbl="sibTrans1D1" presStyleIdx="33" presStyleCnt="63"/>
      <dgm:spPr/>
      <dgm:t>
        <a:bodyPr/>
        <a:lstStyle/>
        <a:p>
          <a:endParaRPr lang="fr-CH"/>
        </a:p>
      </dgm:t>
    </dgm:pt>
    <dgm:pt modelId="{A8DD03B7-2F37-4C12-9755-5939234C89CE}" type="pres">
      <dgm:prSet presAssocID="{3AB24684-2550-4585-BE5B-FAEDB2AC9DB2}" presName="node" presStyleLbl="node1" presStyleIdx="34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481FD74-C818-4C39-91CD-9F2815E55657}" type="pres">
      <dgm:prSet presAssocID="{3AB24684-2550-4585-BE5B-FAEDB2AC9DB2}" presName="spNode" presStyleCnt="0"/>
      <dgm:spPr/>
    </dgm:pt>
    <dgm:pt modelId="{48FFE939-96D8-4F1B-9708-4F28AF59A8AB}" type="pres">
      <dgm:prSet presAssocID="{712B0252-FDA9-4C25-A987-67C84E959619}" presName="sibTrans" presStyleLbl="sibTrans1D1" presStyleIdx="34" presStyleCnt="63"/>
      <dgm:spPr/>
      <dgm:t>
        <a:bodyPr/>
        <a:lstStyle/>
        <a:p>
          <a:endParaRPr lang="fr-CH"/>
        </a:p>
      </dgm:t>
    </dgm:pt>
    <dgm:pt modelId="{2393290B-19B8-4A20-8CB9-F50D1DB67FD7}" type="pres">
      <dgm:prSet presAssocID="{1DE3D0BB-C192-474D-89AD-894D884607F7}" presName="node" presStyleLbl="node1" presStyleIdx="35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5EFB22A-C255-4FAB-B018-3111CF7848DF}" type="pres">
      <dgm:prSet presAssocID="{1DE3D0BB-C192-474D-89AD-894D884607F7}" presName="spNode" presStyleCnt="0"/>
      <dgm:spPr/>
    </dgm:pt>
    <dgm:pt modelId="{B46E7649-5380-421F-B8AA-2BF463750FED}" type="pres">
      <dgm:prSet presAssocID="{8C13AA7A-9184-41E0-9DBA-029FE54448FF}" presName="sibTrans" presStyleLbl="sibTrans1D1" presStyleIdx="35" presStyleCnt="63"/>
      <dgm:spPr/>
      <dgm:t>
        <a:bodyPr/>
        <a:lstStyle/>
        <a:p>
          <a:endParaRPr lang="fr-CH"/>
        </a:p>
      </dgm:t>
    </dgm:pt>
    <dgm:pt modelId="{F8EE4A41-0EB8-4769-BD1A-CC885BED6937}" type="pres">
      <dgm:prSet presAssocID="{01D95E80-9FC2-4FCA-A409-CEEF0F29E4D9}" presName="node" presStyleLbl="node1" presStyleIdx="36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35D230D-0B73-4F0F-A324-2752DAB8AC31}" type="pres">
      <dgm:prSet presAssocID="{01D95E80-9FC2-4FCA-A409-CEEF0F29E4D9}" presName="spNode" presStyleCnt="0"/>
      <dgm:spPr/>
    </dgm:pt>
    <dgm:pt modelId="{BCE93E3D-9340-4F8F-8665-F5CEA02F708B}" type="pres">
      <dgm:prSet presAssocID="{5C960A81-BC71-441D-B09F-CC7F59D2FE05}" presName="sibTrans" presStyleLbl="sibTrans1D1" presStyleIdx="36" presStyleCnt="63"/>
      <dgm:spPr/>
      <dgm:t>
        <a:bodyPr/>
        <a:lstStyle/>
        <a:p>
          <a:endParaRPr lang="fr-CH"/>
        </a:p>
      </dgm:t>
    </dgm:pt>
    <dgm:pt modelId="{82BF2054-8ABE-4E3C-95E5-4411F812A1F9}" type="pres">
      <dgm:prSet presAssocID="{7AE59421-98E7-4845-82CA-ED849E5B5179}" presName="node" presStyleLbl="node1" presStyleIdx="37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4CE6FE3-7253-4375-B5C2-146AF2A51848}" type="pres">
      <dgm:prSet presAssocID="{7AE59421-98E7-4845-82CA-ED849E5B5179}" presName="spNode" presStyleCnt="0"/>
      <dgm:spPr/>
    </dgm:pt>
    <dgm:pt modelId="{264B8C98-6549-481C-9EA5-59000144335A}" type="pres">
      <dgm:prSet presAssocID="{72591CEB-100C-4F8E-8EC8-5F827C5D76F4}" presName="sibTrans" presStyleLbl="sibTrans1D1" presStyleIdx="37" presStyleCnt="63"/>
      <dgm:spPr/>
      <dgm:t>
        <a:bodyPr/>
        <a:lstStyle/>
        <a:p>
          <a:endParaRPr lang="fr-CH"/>
        </a:p>
      </dgm:t>
    </dgm:pt>
    <dgm:pt modelId="{7CCF363E-1076-4A32-89B7-1A3E1A1C1D9E}" type="pres">
      <dgm:prSet presAssocID="{6AB9151C-158F-4783-88B9-A18C8322DC50}" presName="node" presStyleLbl="node1" presStyleIdx="38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168B050-BDA4-4B6B-9BF1-BF36A21572B6}" type="pres">
      <dgm:prSet presAssocID="{6AB9151C-158F-4783-88B9-A18C8322DC50}" presName="spNode" presStyleCnt="0"/>
      <dgm:spPr/>
    </dgm:pt>
    <dgm:pt modelId="{E3A4AF3F-6A83-4FC0-986A-530266CD65FA}" type="pres">
      <dgm:prSet presAssocID="{40754EE8-196E-4771-94DA-DB8A412187E3}" presName="sibTrans" presStyleLbl="sibTrans1D1" presStyleIdx="38" presStyleCnt="63"/>
      <dgm:spPr/>
      <dgm:t>
        <a:bodyPr/>
        <a:lstStyle/>
        <a:p>
          <a:endParaRPr lang="fr-CH"/>
        </a:p>
      </dgm:t>
    </dgm:pt>
    <dgm:pt modelId="{2EA31227-2BD9-4E76-AD51-EE8DFEA3C041}" type="pres">
      <dgm:prSet presAssocID="{9AA57816-A177-4FAE-A489-58F022E91DA5}" presName="node" presStyleLbl="node1" presStyleIdx="39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7678E97-11D1-4E87-9916-C3E72D31F6EF}" type="pres">
      <dgm:prSet presAssocID="{9AA57816-A177-4FAE-A489-58F022E91DA5}" presName="spNode" presStyleCnt="0"/>
      <dgm:spPr/>
    </dgm:pt>
    <dgm:pt modelId="{4EF0A96E-B8AE-4675-97AE-7C8CB113B8C0}" type="pres">
      <dgm:prSet presAssocID="{5D72D39D-E902-461F-BCB4-75CCE0A1C814}" presName="sibTrans" presStyleLbl="sibTrans1D1" presStyleIdx="39" presStyleCnt="63"/>
      <dgm:spPr/>
      <dgm:t>
        <a:bodyPr/>
        <a:lstStyle/>
        <a:p>
          <a:endParaRPr lang="fr-CH"/>
        </a:p>
      </dgm:t>
    </dgm:pt>
    <dgm:pt modelId="{1BDF9A09-4025-4A09-88EF-79C9214EC8D2}" type="pres">
      <dgm:prSet presAssocID="{05A6348C-6A88-4E4E-A929-F0C30A827F94}" presName="node" presStyleLbl="node1" presStyleIdx="4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F5473FD-3396-4AC6-B1E2-53B9691923DF}" type="pres">
      <dgm:prSet presAssocID="{05A6348C-6A88-4E4E-A929-F0C30A827F94}" presName="spNode" presStyleCnt="0"/>
      <dgm:spPr/>
    </dgm:pt>
    <dgm:pt modelId="{76B4A642-6D99-4FE7-A083-0670E9D281AF}" type="pres">
      <dgm:prSet presAssocID="{A90E10C7-2B27-4750-BC3B-6E35ECE35E15}" presName="sibTrans" presStyleLbl="sibTrans1D1" presStyleIdx="40" presStyleCnt="63"/>
      <dgm:spPr/>
      <dgm:t>
        <a:bodyPr/>
        <a:lstStyle/>
        <a:p>
          <a:endParaRPr lang="fr-CH"/>
        </a:p>
      </dgm:t>
    </dgm:pt>
    <dgm:pt modelId="{CA4234FF-5CC9-43B6-8616-743CCA6209D4}" type="pres">
      <dgm:prSet presAssocID="{78C14C1A-103F-4B2E-8848-5CD8C82E43AA}" presName="node" presStyleLbl="node1" presStyleIdx="4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00F3EC7-002E-42C0-AC31-5BBEE8779C57}" type="pres">
      <dgm:prSet presAssocID="{78C14C1A-103F-4B2E-8848-5CD8C82E43AA}" presName="spNode" presStyleCnt="0"/>
      <dgm:spPr/>
    </dgm:pt>
    <dgm:pt modelId="{8F4737A8-64DF-4798-AB3B-EC5261A66EE4}" type="pres">
      <dgm:prSet presAssocID="{825A3BC7-3848-4E4A-86E1-6495372A2BB8}" presName="sibTrans" presStyleLbl="sibTrans1D1" presStyleIdx="41" presStyleCnt="63"/>
      <dgm:spPr/>
      <dgm:t>
        <a:bodyPr/>
        <a:lstStyle/>
        <a:p>
          <a:endParaRPr lang="fr-CH"/>
        </a:p>
      </dgm:t>
    </dgm:pt>
    <dgm:pt modelId="{83DFC83C-7539-49D6-9E26-0967004F3E44}" type="pres">
      <dgm:prSet presAssocID="{397E3C08-744E-4277-81E1-B81DB91AE079}" presName="node" presStyleLbl="node1" presStyleIdx="4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AD218DE-1B73-49BE-B913-D61916BF4F5A}" type="pres">
      <dgm:prSet presAssocID="{397E3C08-744E-4277-81E1-B81DB91AE079}" presName="spNode" presStyleCnt="0"/>
      <dgm:spPr/>
    </dgm:pt>
    <dgm:pt modelId="{3C83266A-A868-4E87-BA2B-591B0F1768DB}" type="pres">
      <dgm:prSet presAssocID="{48505C73-EE94-4ABA-A170-B9BAE08A90E9}" presName="sibTrans" presStyleLbl="sibTrans1D1" presStyleIdx="42" presStyleCnt="63"/>
      <dgm:spPr/>
      <dgm:t>
        <a:bodyPr/>
        <a:lstStyle/>
        <a:p>
          <a:endParaRPr lang="fr-CH"/>
        </a:p>
      </dgm:t>
    </dgm:pt>
    <dgm:pt modelId="{4AD88AEA-BC08-4238-AFD6-FFAC99F572C6}" type="pres">
      <dgm:prSet presAssocID="{DF564865-110F-443B-85D0-1F0182A6FD8C}" presName="node" presStyleLbl="node1" presStyleIdx="43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253350D-18F8-4127-800B-D4121A98F282}" type="pres">
      <dgm:prSet presAssocID="{DF564865-110F-443B-85D0-1F0182A6FD8C}" presName="spNode" presStyleCnt="0"/>
      <dgm:spPr/>
    </dgm:pt>
    <dgm:pt modelId="{A47C1000-6CC7-4190-BB55-DA88FC4410B4}" type="pres">
      <dgm:prSet presAssocID="{ACFDB02B-D84E-4CBD-BC7D-FF5449634DD0}" presName="sibTrans" presStyleLbl="sibTrans1D1" presStyleIdx="43" presStyleCnt="63"/>
      <dgm:spPr/>
      <dgm:t>
        <a:bodyPr/>
        <a:lstStyle/>
        <a:p>
          <a:endParaRPr lang="fr-CH"/>
        </a:p>
      </dgm:t>
    </dgm:pt>
    <dgm:pt modelId="{9875EF1C-BABE-4007-B5D3-009847826D84}" type="pres">
      <dgm:prSet presAssocID="{3C52362F-F190-4D8D-B540-2886D5F1EAF5}" presName="node" presStyleLbl="node1" presStyleIdx="44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614F80A-633B-42D3-B059-8CFCF395CD11}" type="pres">
      <dgm:prSet presAssocID="{3C52362F-F190-4D8D-B540-2886D5F1EAF5}" presName="spNode" presStyleCnt="0"/>
      <dgm:spPr/>
    </dgm:pt>
    <dgm:pt modelId="{C5524DA1-4055-433C-8543-6A24F4C9E2A2}" type="pres">
      <dgm:prSet presAssocID="{910CB360-9F19-4EB6-84B9-92D81621773B}" presName="sibTrans" presStyleLbl="sibTrans1D1" presStyleIdx="44" presStyleCnt="63"/>
      <dgm:spPr/>
      <dgm:t>
        <a:bodyPr/>
        <a:lstStyle/>
        <a:p>
          <a:endParaRPr lang="fr-CH"/>
        </a:p>
      </dgm:t>
    </dgm:pt>
    <dgm:pt modelId="{0BA27678-F501-49A7-8550-CF4867325B9B}" type="pres">
      <dgm:prSet presAssocID="{81435641-B210-437C-87F8-7156D12BC185}" presName="node" presStyleLbl="node1" presStyleIdx="45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9282BE9-C34E-448C-BCB6-BEEFE655F24F}" type="pres">
      <dgm:prSet presAssocID="{81435641-B210-437C-87F8-7156D12BC185}" presName="spNode" presStyleCnt="0"/>
      <dgm:spPr/>
    </dgm:pt>
    <dgm:pt modelId="{C47E9B9D-E87E-4CB2-88EF-93BCE9450277}" type="pres">
      <dgm:prSet presAssocID="{9A82ED20-B9B3-4DB8-B1E1-2FE084C4E4B5}" presName="sibTrans" presStyleLbl="sibTrans1D1" presStyleIdx="45" presStyleCnt="63"/>
      <dgm:spPr/>
      <dgm:t>
        <a:bodyPr/>
        <a:lstStyle/>
        <a:p>
          <a:endParaRPr lang="fr-CH"/>
        </a:p>
      </dgm:t>
    </dgm:pt>
    <dgm:pt modelId="{47BE4EB3-D5CF-446B-9AF6-D88530D4C5E4}" type="pres">
      <dgm:prSet presAssocID="{BA7189D2-CA58-447D-8FCD-312901B6923F}" presName="node" presStyleLbl="node1" presStyleIdx="46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8DA8E52-BB6E-4305-BBBF-50C3C8EB285F}" type="pres">
      <dgm:prSet presAssocID="{BA7189D2-CA58-447D-8FCD-312901B6923F}" presName="spNode" presStyleCnt="0"/>
      <dgm:spPr/>
    </dgm:pt>
    <dgm:pt modelId="{05C341B1-A642-46C3-9229-3A8611D69371}" type="pres">
      <dgm:prSet presAssocID="{8C005265-EA54-4097-B28D-AAB2B43C23A9}" presName="sibTrans" presStyleLbl="sibTrans1D1" presStyleIdx="46" presStyleCnt="63"/>
      <dgm:spPr/>
      <dgm:t>
        <a:bodyPr/>
        <a:lstStyle/>
        <a:p>
          <a:endParaRPr lang="fr-CH"/>
        </a:p>
      </dgm:t>
    </dgm:pt>
    <dgm:pt modelId="{FE39D304-7A2E-45BE-BC67-B38C16DF5128}" type="pres">
      <dgm:prSet presAssocID="{B51C8AF2-B26F-4F91-A6B7-214DDFDD02F2}" presName="node" presStyleLbl="node1" presStyleIdx="47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626387B-CC4C-4E58-8CA8-9A03783044C9}" type="pres">
      <dgm:prSet presAssocID="{B51C8AF2-B26F-4F91-A6B7-214DDFDD02F2}" presName="spNode" presStyleCnt="0"/>
      <dgm:spPr/>
    </dgm:pt>
    <dgm:pt modelId="{36C99409-B564-4723-8118-658AAA01C51D}" type="pres">
      <dgm:prSet presAssocID="{23EDCBB5-2243-4C6C-9DBB-CF0881E14C57}" presName="sibTrans" presStyleLbl="sibTrans1D1" presStyleIdx="47" presStyleCnt="63"/>
      <dgm:spPr/>
      <dgm:t>
        <a:bodyPr/>
        <a:lstStyle/>
        <a:p>
          <a:endParaRPr lang="fr-CH"/>
        </a:p>
      </dgm:t>
    </dgm:pt>
    <dgm:pt modelId="{0A21C108-65E3-491A-8102-EDC51B70159F}" type="pres">
      <dgm:prSet presAssocID="{5494BCBA-0675-49DB-8695-666E26DFE563}" presName="node" presStyleLbl="node1" presStyleIdx="48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9B306F8-F4C5-4E60-AB85-63C14EB68251}" type="pres">
      <dgm:prSet presAssocID="{5494BCBA-0675-49DB-8695-666E26DFE563}" presName="spNode" presStyleCnt="0"/>
      <dgm:spPr/>
    </dgm:pt>
    <dgm:pt modelId="{DF256EDE-AD69-4BD1-8B84-171893CE9E22}" type="pres">
      <dgm:prSet presAssocID="{7F850EE8-B952-446A-830F-57DF11BE542D}" presName="sibTrans" presStyleLbl="sibTrans1D1" presStyleIdx="48" presStyleCnt="63"/>
      <dgm:spPr/>
      <dgm:t>
        <a:bodyPr/>
        <a:lstStyle/>
        <a:p>
          <a:endParaRPr lang="fr-CH"/>
        </a:p>
      </dgm:t>
    </dgm:pt>
    <dgm:pt modelId="{846278F8-36C7-4991-A8FB-7AF5EB3489EE}" type="pres">
      <dgm:prSet presAssocID="{D499907A-8882-48A3-BE0B-69070C63769A}" presName="node" presStyleLbl="node1" presStyleIdx="49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51F42D9-C500-4AC7-B406-F9ED917D6045}" type="pres">
      <dgm:prSet presAssocID="{D499907A-8882-48A3-BE0B-69070C63769A}" presName="spNode" presStyleCnt="0"/>
      <dgm:spPr/>
    </dgm:pt>
    <dgm:pt modelId="{7E76FA5D-3357-410C-93AB-6EFEF07FB31D}" type="pres">
      <dgm:prSet presAssocID="{85D42172-5284-4C59-BDAB-4DD137EEBCAC}" presName="sibTrans" presStyleLbl="sibTrans1D1" presStyleIdx="49" presStyleCnt="63"/>
      <dgm:spPr/>
      <dgm:t>
        <a:bodyPr/>
        <a:lstStyle/>
        <a:p>
          <a:endParaRPr lang="fr-CH"/>
        </a:p>
      </dgm:t>
    </dgm:pt>
    <dgm:pt modelId="{A8B55C64-21FA-4D6B-836E-22865F17E0DE}" type="pres">
      <dgm:prSet presAssocID="{74F907D3-AAEF-435E-8193-3BF89F22CD47}" presName="node" presStyleLbl="node1" presStyleIdx="5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6DBB690-8785-449E-8F3D-2268C20B5760}" type="pres">
      <dgm:prSet presAssocID="{74F907D3-AAEF-435E-8193-3BF89F22CD47}" presName="spNode" presStyleCnt="0"/>
      <dgm:spPr/>
    </dgm:pt>
    <dgm:pt modelId="{88E04CCC-9CDD-4745-B2D8-D5FF6BA8E4E5}" type="pres">
      <dgm:prSet presAssocID="{B513C51C-10C4-4BE7-850F-25B446EFED00}" presName="sibTrans" presStyleLbl="sibTrans1D1" presStyleIdx="50" presStyleCnt="63"/>
      <dgm:spPr/>
      <dgm:t>
        <a:bodyPr/>
        <a:lstStyle/>
        <a:p>
          <a:endParaRPr lang="fr-CH"/>
        </a:p>
      </dgm:t>
    </dgm:pt>
    <dgm:pt modelId="{B99BC633-68CE-4C3A-A192-784D3BA14E56}" type="pres">
      <dgm:prSet presAssocID="{764C23DC-20FF-4A2D-A5D2-6ECDE254B348}" presName="node" presStyleLbl="node1" presStyleIdx="5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58659AD-4335-4812-A155-B9A95F34D4CB}" type="pres">
      <dgm:prSet presAssocID="{764C23DC-20FF-4A2D-A5D2-6ECDE254B348}" presName="spNode" presStyleCnt="0"/>
      <dgm:spPr/>
    </dgm:pt>
    <dgm:pt modelId="{D9DDF918-B590-4346-969E-B5266B1D1B7F}" type="pres">
      <dgm:prSet presAssocID="{904C7001-2055-4692-B229-156A36626D64}" presName="sibTrans" presStyleLbl="sibTrans1D1" presStyleIdx="51" presStyleCnt="63"/>
      <dgm:spPr/>
      <dgm:t>
        <a:bodyPr/>
        <a:lstStyle/>
        <a:p>
          <a:endParaRPr lang="fr-CH"/>
        </a:p>
      </dgm:t>
    </dgm:pt>
    <dgm:pt modelId="{4A7C503A-E50A-431B-95DA-77BFA57CDDE8}" type="pres">
      <dgm:prSet presAssocID="{55973E61-4FD9-403E-9EB0-81D39FD2C2C4}" presName="node" presStyleLbl="node1" presStyleIdx="5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1CE0057-4BAA-4F9A-B17B-75DA3F890F4F}" type="pres">
      <dgm:prSet presAssocID="{55973E61-4FD9-403E-9EB0-81D39FD2C2C4}" presName="spNode" presStyleCnt="0"/>
      <dgm:spPr/>
    </dgm:pt>
    <dgm:pt modelId="{397F1FD6-EE3A-4026-AA58-1BAEDB2A63CA}" type="pres">
      <dgm:prSet presAssocID="{9FF17986-2C5D-46F8-8A4B-1C5F1331D725}" presName="sibTrans" presStyleLbl="sibTrans1D1" presStyleIdx="52" presStyleCnt="63"/>
      <dgm:spPr/>
      <dgm:t>
        <a:bodyPr/>
        <a:lstStyle/>
        <a:p>
          <a:endParaRPr lang="fr-CH"/>
        </a:p>
      </dgm:t>
    </dgm:pt>
    <dgm:pt modelId="{6C8F3923-9D7E-4F30-9256-DAE2F4C0B0CF}" type="pres">
      <dgm:prSet presAssocID="{CFA21210-A04C-4668-A189-8F7A9489685A}" presName="node" presStyleLbl="node1" presStyleIdx="53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994A527-71B3-45F8-94A2-762C26DE1D3D}" type="pres">
      <dgm:prSet presAssocID="{CFA21210-A04C-4668-A189-8F7A9489685A}" presName="spNode" presStyleCnt="0"/>
      <dgm:spPr/>
    </dgm:pt>
    <dgm:pt modelId="{83E36462-3222-45F7-897E-EC1A6E4E6ECC}" type="pres">
      <dgm:prSet presAssocID="{310B0DE9-0B79-4916-AE73-10335E66B86B}" presName="sibTrans" presStyleLbl="sibTrans1D1" presStyleIdx="53" presStyleCnt="63"/>
      <dgm:spPr/>
      <dgm:t>
        <a:bodyPr/>
        <a:lstStyle/>
        <a:p>
          <a:endParaRPr lang="fr-CH"/>
        </a:p>
      </dgm:t>
    </dgm:pt>
    <dgm:pt modelId="{B3DED4B9-64AC-49A5-8DA9-54F33763040E}" type="pres">
      <dgm:prSet presAssocID="{76AD1301-70A3-4936-BEBD-E50B5437B248}" presName="node" presStyleLbl="node1" presStyleIdx="54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141B6F5-3928-4687-92E4-518B4A031F36}" type="pres">
      <dgm:prSet presAssocID="{76AD1301-70A3-4936-BEBD-E50B5437B248}" presName="spNode" presStyleCnt="0"/>
      <dgm:spPr/>
    </dgm:pt>
    <dgm:pt modelId="{0874CA65-83FB-40C4-9FE3-2E521DC23858}" type="pres">
      <dgm:prSet presAssocID="{FB92DDD0-6788-4014-98B9-32B8FA9D3929}" presName="sibTrans" presStyleLbl="sibTrans1D1" presStyleIdx="54" presStyleCnt="63"/>
      <dgm:spPr/>
      <dgm:t>
        <a:bodyPr/>
        <a:lstStyle/>
        <a:p>
          <a:endParaRPr lang="fr-CH"/>
        </a:p>
      </dgm:t>
    </dgm:pt>
    <dgm:pt modelId="{7BF782FF-0C6A-4BDA-8BB1-1EC14EBE22E0}" type="pres">
      <dgm:prSet presAssocID="{52AFD4E3-840C-4BAC-A2A0-FC8490DE7ADE}" presName="node" presStyleLbl="node1" presStyleIdx="55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EAD1DC9-03F5-442E-AEDF-18E24E6339D2}" type="pres">
      <dgm:prSet presAssocID="{52AFD4E3-840C-4BAC-A2A0-FC8490DE7ADE}" presName="spNode" presStyleCnt="0"/>
      <dgm:spPr/>
    </dgm:pt>
    <dgm:pt modelId="{8BA2435F-3C6C-4B4D-A65D-BD71C1D39AB5}" type="pres">
      <dgm:prSet presAssocID="{3BE99F6C-2EAB-4F01-BDF0-76734E8E922C}" presName="sibTrans" presStyleLbl="sibTrans1D1" presStyleIdx="55" presStyleCnt="63"/>
      <dgm:spPr/>
      <dgm:t>
        <a:bodyPr/>
        <a:lstStyle/>
        <a:p>
          <a:endParaRPr lang="fr-CH"/>
        </a:p>
      </dgm:t>
    </dgm:pt>
    <dgm:pt modelId="{5A0DE1E9-4E09-4DB2-8851-B1DCF1A11C96}" type="pres">
      <dgm:prSet presAssocID="{328D8E8D-AE9B-43B1-AF89-0A7755FAFAE9}" presName="node" presStyleLbl="node1" presStyleIdx="56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FE00BBE-A666-4B5C-B175-119BDAAB5B02}" type="pres">
      <dgm:prSet presAssocID="{328D8E8D-AE9B-43B1-AF89-0A7755FAFAE9}" presName="spNode" presStyleCnt="0"/>
      <dgm:spPr/>
    </dgm:pt>
    <dgm:pt modelId="{5F8C6B78-80D0-48CF-9A82-F2FC57972390}" type="pres">
      <dgm:prSet presAssocID="{F44903F9-B876-42B1-B9EB-6FD2DC4021F2}" presName="sibTrans" presStyleLbl="sibTrans1D1" presStyleIdx="56" presStyleCnt="63"/>
      <dgm:spPr/>
      <dgm:t>
        <a:bodyPr/>
        <a:lstStyle/>
        <a:p>
          <a:endParaRPr lang="fr-CH"/>
        </a:p>
      </dgm:t>
    </dgm:pt>
    <dgm:pt modelId="{2592F1FB-CFF1-4DC2-9361-39EB1EE6397E}" type="pres">
      <dgm:prSet presAssocID="{1A6F7D17-E20E-441E-B7C4-0BF611729DF4}" presName="node" presStyleLbl="node1" presStyleIdx="57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4016BE8-7C2E-48DC-8367-DEC17BDA945C}" type="pres">
      <dgm:prSet presAssocID="{1A6F7D17-E20E-441E-B7C4-0BF611729DF4}" presName="spNode" presStyleCnt="0"/>
      <dgm:spPr/>
    </dgm:pt>
    <dgm:pt modelId="{EAA6284A-59EE-4233-AD23-C6BE89B533CC}" type="pres">
      <dgm:prSet presAssocID="{9C1D4217-73E4-4D77-8457-14335295980F}" presName="sibTrans" presStyleLbl="sibTrans1D1" presStyleIdx="57" presStyleCnt="63"/>
      <dgm:spPr/>
      <dgm:t>
        <a:bodyPr/>
        <a:lstStyle/>
        <a:p>
          <a:endParaRPr lang="fr-CH"/>
        </a:p>
      </dgm:t>
    </dgm:pt>
    <dgm:pt modelId="{E24BB5BB-FF64-4CD8-AC56-442A10AA1200}" type="pres">
      <dgm:prSet presAssocID="{517C7268-2569-4193-98DA-726B10BD13FF}" presName="node" presStyleLbl="node1" presStyleIdx="58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1D0393E-F9C2-4550-A24A-DA07180FF2D2}" type="pres">
      <dgm:prSet presAssocID="{517C7268-2569-4193-98DA-726B10BD13FF}" presName="spNode" presStyleCnt="0"/>
      <dgm:spPr/>
    </dgm:pt>
    <dgm:pt modelId="{AAF1744C-B7BA-4607-8801-867951CB167D}" type="pres">
      <dgm:prSet presAssocID="{45EFB7ED-2252-4815-A445-89ABBF109733}" presName="sibTrans" presStyleLbl="sibTrans1D1" presStyleIdx="58" presStyleCnt="63"/>
      <dgm:spPr/>
      <dgm:t>
        <a:bodyPr/>
        <a:lstStyle/>
        <a:p>
          <a:endParaRPr lang="fr-CH"/>
        </a:p>
      </dgm:t>
    </dgm:pt>
    <dgm:pt modelId="{71567A90-AA5A-4B5F-A3BC-2A0825776E58}" type="pres">
      <dgm:prSet presAssocID="{21A46CE5-27CD-449B-9E2B-8836BD5A6E45}" presName="node" presStyleLbl="node1" presStyleIdx="59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3319D04-D501-43CF-91BB-988F2584721D}" type="pres">
      <dgm:prSet presAssocID="{21A46CE5-27CD-449B-9E2B-8836BD5A6E45}" presName="spNode" presStyleCnt="0"/>
      <dgm:spPr/>
    </dgm:pt>
    <dgm:pt modelId="{20B9FF24-D0FC-428D-BEDF-5424974ED8A7}" type="pres">
      <dgm:prSet presAssocID="{DBC9BB7D-4F6C-4401-B340-16315CC4EBC5}" presName="sibTrans" presStyleLbl="sibTrans1D1" presStyleIdx="59" presStyleCnt="63"/>
      <dgm:spPr/>
      <dgm:t>
        <a:bodyPr/>
        <a:lstStyle/>
        <a:p>
          <a:endParaRPr lang="fr-CH"/>
        </a:p>
      </dgm:t>
    </dgm:pt>
    <dgm:pt modelId="{AC076043-B7BC-4BDC-A6F1-7DBA1F73911F}" type="pres">
      <dgm:prSet presAssocID="{2F9100D8-3254-4B12-B9FC-3F0FE49F088F}" presName="node" presStyleLbl="node1" presStyleIdx="60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27DBEE9-D46E-4A6F-B313-BA3A3534C27A}" type="pres">
      <dgm:prSet presAssocID="{2F9100D8-3254-4B12-B9FC-3F0FE49F088F}" presName="spNode" presStyleCnt="0"/>
      <dgm:spPr/>
    </dgm:pt>
    <dgm:pt modelId="{EB68F57E-F6AC-4CC3-BD98-E31B08E43D7F}" type="pres">
      <dgm:prSet presAssocID="{BB459B52-98E1-4ED9-8D0C-4AFF8E11F93A}" presName="sibTrans" presStyleLbl="sibTrans1D1" presStyleIdx="60" presStyleCnt="63"/>
      <dgm:spPr/>
      <dgm:t>
        <a:bodyPr/>
        <a:lstStyle/>
        <a:p>
          <a:endParaRPr lang="fr-CH"/>
        </a:p>
      </dgm:t>
    </dgm:pt>
    <dgm:pt modelId="{5C129991-FADF-4926-9AB1-453AF9D4D8C7}" type="pres">
      <dgm:prSet presAssocID="{6D3058F3-5FAA-46BD-8E94-5B8CEE8066CB}" presName="node" presStyleLbl="node1" presStyleIdx="61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FCD6F6F-F9FF-4C6A-99FC-9AA99EE3D158}" type="pres">
      <dgm:prSet presAssocID="{6D3058F3-5FAA-46BD-8E94-5B8CEE8066CB}" presName="spNode" presStyleCnt="0"/>
      <dgm:spPr/>
    </dgm:pt>
    <dgm:pt modelId="{A173FB0A-435B-4294-A5F1-DA521DD00E3A}" type="pres">
      <dgm:prSet presAssocID="{4B95713D-0FF5-4832-B321-9CDD8912B8A2}" presName="sibTrans" presStyleLbl="sibTrans1D1" presStyleIdx="61" presStyleCnt="63"/>
      <dgm:spPr/>
      <dgm:t>
        <a:bodyPr/>
        <a:lstStyle/>
        <a:p>
          <a:endParaRPr lang="fr-CH"/>
        </a:p>
      </dgm:t>
    </dgm:pt>
    <dgm:pt modelId="{645B1067-E49B-4606-8D46-6A07E6AF53F3}" type="pres">
      <dgm:prSet presAssocID="{D64D5D8D-E47E-4F47-9D2D-6263C4399A7B}" presName="node" presStyleLbl="node1" presStyleIdx="62" presStyleCnt="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43743F5-2C8F-4605-851A-FD913E2E99CF}" type="pres">
      <dgm:prSet presAssocID="{D64D5D8D-E47E-4F47-9D2D-6263C4399A7B}" presName="spNode" presStyleCnt="0"/>
      <dgm:spPr/>
    </dgm:pt>
    <dgm:pt modelId="{3E439436-C6C6-4161-A008-86758BF9586D}" type="pres">
      <dgm:prSet presAssocID="{D61CE4F7-D227-49D5-AF6B-683163D25220}" presName="sibTrans" presStyleLbl="sibTrans1D1" presStyleIdx="62" presStyleCnt="63"/>
      <dgm:spPr/>
      <dgm:t>
        <a:bodyPr/>
        <a:lstStyle/>
        <a:p>
          <a:endParaRPr lang="fr-CH"/>
        </a:p>
      </dgm:t>
    </dgm:pt>
  </dgm:ptLst>
  <dgm:cxnLst>
    <dgm:cxn modelId="{096405A5-5DA5-4F0B-B8B1-8207F47437B7}" type="presOf" srcId="{910CB360-9F19-4EB6-84B9-92D81621773B}" destId="{C5524DA1-4055-433C-8543-6A24F4C9E2A2}" srcOrd="0" destOrd="0" presId="urn:microsoft.com/office/officeart/2005/8/layout/cycle5"/>
    <dgm:cxn modelId="{E3DF102E-79AF-4E4F-81E4-C8A4D6E8358D}" srcId="{C8E27591-4254-4924-83A4-F90B45BA54F5}" destId="{74F907D3-AAEF-435E-8193-3BF89F22CD47}" srcOrd="50" destOrd="0" parTransId="{F01A2613-FB0C-4658-AF7E-BD0194BD9F10}" sibTransId="{B513C51C-10C4-4BE7-850F-25B446EFED00}"/>
    <dgm:cxn modelId="{6B3E47BF-F297-4F64-90C3-4583E794AECC}" type="presOf" srcId="{4EF6ED1F-6BF2-42DC-A93C-A1FA11B31F8F}" destId="{E94AE344-5A26-4360-B593-A05975BEE510}" srcOrd="0" destOrd="0" presId="urn:microsoft.com/office/officeart/2005/8/layout/cycle5"/>
    <dgm:cxn modelId="{B733C52E-0F6A-46EF-9358-6FA506A5C81B}" srcId="{C8E27591-4254-4924-83A4-F90B45BA54F5}" destId="{21A46CE5-27CD-449B-9E2B-8836BD5A6E45}" srcOrd="59" destOrd="0" parTransId="{FDAC1104-328C-45C2-8C15-0C9B4422F505}" sibTransId="{DBC9BB7D-4F6C-4401-B340-16315CC4EBC5}"/>
    <dgm:cxn modelId="{09579788-55A4-43C9-9733-DE0E05E38C2A}" type="presOf" srcId="{8101823E-3D29-4ABA-9C15-8502AD891F31}" destId="{56509C7C-4685-4101-AE7B-B1A5BE2281AD}" srcOrd="0" destOrd="0" presId="urn:microsoft.com/office/officeart/2005/8/layout/cycle5"/>
    <dgm:cxn modelId="{D3AF7960-0970-4E0B-B213-BF658B2F98C1}" srcId="{C8E27591-4254-4924-83A4-F90B45BA54F5}" destId="{E632D108-8162-44E7-BEC2-A503D5316D5B}" srcOrd="27" destOrd="0" parTransId="{A71E95C4-FE57-41DF-93F5-4BDB6C8B8E9C}" sibTransId="{A718B98F-C523-4FA2-BC68-267DBFF4E99C}"/>
    <dgm:cxn modelId="{9F357C15-56CA-41E3-9A7B-D5AC0713A7B2}" type="presOf" srcId="{55973E61-4FD9-403E-9EB0-81D39FD2C2C4}" destId="{4A7C503A-E50A-431B-95DA-77BFA57CDDE8}" srcOrd="0" destOrd="0" presId="urn:microsoft.com/office/officeart/2005/8/layout/cycle5"/>
    <dgm:cxn modelId="{58A30E69-6E3D-44D2-9C92-32D0C564C16A}" type="presOf" srcId="{BB60BAAD-F621-4EBF-A2F5-AEFB5959E4C0}" destId="{742FFDCA-B27B-4E5D-8762-47AE32420301}" srcOrd="0" destOrd="0" presId="urn:microsoft.com/office/officeart/2005/8/layout/cycle5"/>
    <dgm:cxn modelId="{EDCF2F77-EF2D-4B34-A3A6-D69AEAD81C67}" type="presOf" srcId="{43185CA4-B15F-407F-9C3C-AEFA16F8B780}" destId="{E00A659B-41D1-4EC0-9E4C-BF2A29A7D627}" srcOrd="0" destOrd="0" presId="urn:microsoft.com/office/officeart/2005/8/layout/cycle5"/>
    <dgm:cxn modelId="{17595ED6-9831-4607-9E45-2EBF0C7E1D2E}" type="presOf" srcId="{9542C5CA-1F06-4B5D-ADAA-C8F418789EC2}" destId="{F44835F0-6DF7-4E4C-ADD5-E31B7230A35D}" srcOrd="0" destOrd="0" presId="urn:microsoft.com/office/officeart/2005/8/layout/cycle5"/>
    <dgm:cxn modelId="{58FE1223-43E6-4298-8B01-4CF14289AD79}" type="presOf" srcId="{81435641-B210-437C-87F8-7156D12BC185}" destId="{0BA27678-F501-49A7-8550-CF4867325B9B}" srcOrd="0" destOrd="0" presId="urn:microsoft.com/office/officeart/2005/8/layout/cycle5"/>
    <dgm:cxn modelId="{1BC5FBCC-EF17-4011-9D53-E2F120302A1B}" srcId="{C8E27591-4254-4924-83A4-F90B45BA54F5}" destId="{76AD1301-70A3-4936-BEBD-E50B5437B248}" srcOrd="54" destOrd="0" parTransId="{D208EE9D-6688-4768-B309-C3B707959034}" sibTransId="{FB92DDD0-6788-4014-98B9-32B8FA9D3929}"/>
    <dgm:cxn modelId="{966BD634-2921-440C-B1AA-153EB3BD2214}" srcId="{C8E27591-4254-4924-83A4-F90B45BA54F5}" destId="{15F65B5F-69B6-43EF-B782-C0A26453BB06}" srcOrd="4" destOrd="0" parTransId="{23446D52-4059-48BE-BA57-C62283192287}" sibTransId="{2BCC1F13-50FC-491E-8011-8BD856FD5DC6}"/>
    <dgm:cxn modelId="{267F5E32-DE49-4B3F-A0DE-4BFE87432C94}" type="presOf" srcId="{A90E10C7-2B27-4750-BC3B-6E35ECE35E15}" destId="{76B4A642-6D99-4FE7-A083-0670E9D281AF}" srcOrd="0" destOrd="0" presId="urn:microsoft.com/office/officeart/2005/8/layout/cycle5"/>
    <dgm:cxn modelId="{4E1354D8-7191-40C7-B7B7-AA39947C5082}" type="presOf" srcId="{D61CE4F7-D227-49D5-AF6B-683163D25220}" destId="{3E439436-C6C6-4161-A008-86758BF9586D}" srcOrd="0" destOrd="0" presId="urn:microsoft.com/office/officeart/2005/8/layout/cycle5"/>
    <dgm:cxn modelId="{ADEBFCFD-E0C8-4B9D-B918-B7D9AD1E31B0}" type="presOf" srcId="{E9E29719-C9FA-4C49-8DAA-D97D63680801}" destId="{5459654C-88A4-447F-8CB7-09A97F9A98AE}" srcOrd="0" destOrd="0" presId="urn:microsoft.com/office/officeart/2005/8/layout/cycle5"/>
    <dgm:cxn modelId="{EABD7F79-5DA5-4C62-A0C9-527FC878321C}" srcId="{C8E27591-4254-4924-83A4-F90B45BA54F5}" destId="{52AFD4E3-840C-4BAC-A2A0-FC8490DE7ADE}" srcOrd="55" destOrd="0" parTransId="{59E99D03-F715-4A1C-A19A-960A50525273}" sibTransId="{3BE99F6C-2EAB-4F01-BDF0-76734E8E922C}"/>
    <dgm:cxn modelId="{3D913027-8D4F-4223-908B-B78F2B2A8B02}" type="presOf" srcId="{48BCC46A-988C-4E2B-915F-655AC1AE5C99}" destId="{AA12345D-0F00-4289-A38B-E8FA8932B766}" srcOrd="0" destOrd="0" presId="urn:microsoft.com/office/officeart/2005/8/layout/cycle5"/>
    <dgm:cxn modelId="{CC62C78A-BD49-4BB2-80CE-1567D98353F8}" type="presOf" srcId="{76AD1301-70A3-4936-BEBD-E50B5437B248}" destId="{B3DED4B9-64AC-49A5-8DA9-54F33763040E}" srcOrd="0" destOrd="0" presId="urn:microsoft.com/office/officeart/2005/8/layout/cycle5"/>
    <dgm:cxn modelId="{962C9CC5-2760-49F8-916A-417444DA1367}" srcId="{C8E27591-4254-4924-83A4-F90B45BA54F5}" destId="{2344B2D4-8DD5-4DBF-A029-99349FFA0FF0}" srcOrd="2" destOrd="0" parTransId="{FFD3F0A2-EB06-445A-BC07-A97722735D2B}" sibTransId="{6577E43C-B62C-4373-88B3-1DC434F0F326}"/>
    <dgm:cxn modelId="{9A70EA4B-EEA6-4392-A8AC-A7A6A6E88C16}" type="presOf" srcId="{073E2D63-3580-4CC0-BD62-CD4D216D3C0B}" destId="{0C5EBA6E-07D8-4D44-8F03-6F5BD4F1A2C9}" srcOrd="0" destOrd="0" presId="urn:microsoft.com/office/officeart/2005/8/layout/cycle5"/>
    <dgm:cxn modelId="{DF7460BE-94BB-4BF3-BA69-64D8DB66B20F}" srcId="{C8E27591-4254-4924-83A4-F90B45BA54F5}" destId="{BD93B195-DC47-4E2F-AE63-8D54C09E74E9}" srcOrd="18" destOrd="0" parTransId="{C498C4C0-0FD5-4733-B716-305ADA5A23DB}" sibTransId="{3F46F818-D80F-4E99-A3BD-43016A3CB402}"/>
    <dgm:cxn modelId="{2E4C6B97-F6F7-4004-8CA6-414B44A8E2C5}" type="presOf" srcId="{8C005265-EA54-4097-B28D-AAB2B43C23A9}" destId="{05C341B1-A642-46C3-9229-3A8611D69371}" srcOrd="0" destOrd="0" presId="urn:microsoft.com/office/officeart/2005/8/layout/cycle5"/>
    <dgm:cxn modelId="{9C8E1840-1F47-439A-8220-2CC3FC403413}" type="presOf" srcId="{35972DA3-6E04-4085-8A40-A323682B245F}" destId="{FDCF81A3-6204-437E-B8B2-1FF945054BFE}" srcOrd="0" destOrd="0" presId="urn:microsoft.com/office/officeart/2005/8/layout/cycle5"/>
    <dgm:cxn modelId="{59732C71-D7F4-48F4-AFDC-02E01E92731C}" type="presOf" srcId="{5D72D39D-E902-461F-BCB4-75CCE0A1C814}" destId="{4EF0A96E-B8AE-4675-97AE-7C8CB113B8C0}" srcOrd="0" destOrd="0" presId="urn:microsoft.com/office/officeart/2005/8/layout/cycle5"/>
    <dgm:cxn modelId="{BD151865-0A4B-4019-9CE8-BBAA806F6D8A}" srcId="{C8E27591-4254-4924-83A4-F90B45BA54F5}" destId="{81435641-B210-437C-87F8-7156D12BC185}" srcOrd="45" destOrd="0" parTransId="{389031AA-28FA-4932-8273-8264289E90E0}" sibTransId="{9A82ED20-B9B3-4DB8-B1E1-2FE084C4E4B5}"/>
    <dgm:cxn modelId="{0007FC6C-F941-493F-BEB2-AF459CC6E3D3}" type="presOf" srcId="{45EFB7ED-2252-4815-A445-89ABBF109733}" destId="{AAF1744C-B7BA-4607-8801-867951CB167D}" srcOrd="0" destOrd="0" presId="urn:microsoft.com/office/officeart/2005/8/layout/cycle5"/>
    <dgm:cxn modelId="{7ED1E4CC-4EAA-479D-952E-C637357FDAA6}" type="presOf" srcId="{4D247DC5-137F-4DAE-B41D-3ED2F5793F01}" destId="{DC034614-8E45-451D-AB7D-1E25C5F71044}" srcOrd="0" destOrd="0" presId="urn:microsoft.com/office/officeart/2005/8/layout/cycle5"/>
    <dgm:cxn modelId="{EF18C107-6567-4248-A06F-B7B68F72DC38}" srcId="{C8E27591-4254-4924-83A4-F90B45BA54F5}" destId="{5494BCBA-0675-49DB-8695-666E26DFE563}" srcOrd="48" destOrd="0" parTransId="{FDBE76AA-4D9D-4FA3-896C-2CB0C514879A}" sibTransId="{7F850EE8-B952-446A-830F-57DF11BE542D}"/>
    <dgm:cxn modelId="{5F7B38B7-7612-4127-9CC1-CBBABA2C38C6}" type="presOf" srcId="{8C13AA7A-9184-41E0-9DBA-029FE54448FF}" destId="{B46E7649-5380-421F-B8AA-2BF463750FED}" srcOrd="0" destOrd="0" presId="urn:microsoft.com/office/officeart/2005/8/layout/cycle5"/>
    <dgm:cxn modelId="{A4D39D7D-4A6D-4C1A-87D9-0712FB5527D8}" type="presOf" srcId="{56AD76A0-2FD0-44C1-BDFE-F77FA6D0B311}" destId="{3FBEC522-26E2-4955-9E35-788B1C7F7749}" srcOrd="0" destOrd="0" presId="urn:microsoft.com/office/officeart/2005/8/layout/cycle5"/>
    <dgm:cxn modelId="{2DC83DC8-6BD7-466C-A0F6-1F0E6EF48EA2}" type="presOf" srcId="{D203B2BD-0C03-4880-9D69-E57CDD945E6C}" destId="{8383BC19-027D-4ABE-A8CA-89B952A81028}" srcOrd="0" destOrd="0" presId="urn:microsoft.com/office/officeart/2005/8/layout/cycle5"/>
    <dgm:cxn modelId="{06FA7ECB-D172-421B-993B-F25CFF1610B3}" srcId="{C8E27591-4254-4924-83A4-F90B45BA54F5}" destId="{CFA21210-A04C-4668-A189-8F7A9489685A}" srcOrd="53" destOrd="0" parTransId="{9A483885-2712-437D-9D4B-5DF869D05500}" sibTransId="{310B0DE9-0B79-4916-AE73-10335E66B86B}"/>
    <dgm:cxn modelId="{2B1251DF-6DDC-49DE-B2C9-677750B87983}" srcId="{C8E27591-4254-4924-83A4-F90B45BA54F5}" destId="{9AA57816-A177-4FAE-A489-58F022E91DA5}" srcOrd="39" destOrd="0" parTransId="{06B56827-B4DB-4A32-B383-E79C1C7F1313}" sibTransId="{5D72D39D-E902-461F-BCB4-75CCE0A1C814}"/>
    <dgm:cxn modelId="{BE2B6677-9E23-4773-9FB1-16279CE3E4B9}" type="presOf" srcId="{AF864FED-464F-4E75-979E-94C00BFFDD73}" destId="{877C96AD-E63C-48F0-AF51-5FA24FB40D8F}" srcOrd="0" destOrd="0" presId="urn:microsoft.com/office/officeart/2005/8/layout/cycle5"/>
    <dgm:cxn modelId="{670B8DED-5A3D-463B-9194-857A26D4FD49}" type="presOf" srcId="{AB4D2C9E-29DC-4AB4-821B-EE79C93A4FC2}" destId="{79505C4B-16AB-4D54-81E8-D8C8FB8CEAFE}" srcOrd="0" destOrd="0" presId="urn:microsoft.com/office/officeart/2005/8/layout/cycle5"/>
    <dgm:cxn modelId="{33DE7FC3-64F7-4DBE-9477-A6B566E81BBD}" type="presOf" srcId="{BA7189D2-CA58-447D-8FCD-312901B6923F}" destId="{47BE4EB3-D5CF-446B-9AF6-D88530D4C5E4}" srcOrd="0" destOrd="0" presId="urn:microsoft.com/office/officeart/2005/8/layout/cycle5"/>
    <dgm:cxn modelId="{2381B118-8749-440D-8E5D-340360BBF9C9}" type="presOf" srcId="{B41AA204-AF36-49DC-BA3A-0000E7DBB668}" destId="{0010FE82-60FA-4186-831A-668E9EA90950}" srcOrd="0" destOrd="0" presId="urn:microsoft.com/office/officeart/2005/8/layout/cycle5"/>
    <dgm:cxn modelId="{0872DCAE-ED76-48AE-B9A9-26E5B0F93395}" srcId="{C8E27591-4254-4924-83A4-F90B45BA54F5}" destId="{7AE59421-98E7-4845-82CA-ED849E5B5179}" srcOrd="37" destOrd="0" parTransId="{048B8192-784E-40D3-9A6F-E779BCFB26FC}" sibTransId="{72591CEB-100C-4F8E-8EC8-5F827C5D76F4}"/>
    <dgm:cxn modelId="{FF94EAC9-94DF-402B-BB8F-C213DC0C54F0}" srcId="{C8E27591-4254-4924-83A4-F90B45BA54F5}" destId="{1A6F7D17-E20E-441E-B7C4-0BF611729DF4}" srcOrd="57" destOrd="0" parTransId="{77A714DF-EB9A-4429-A4E2-F9D9D34B314F}" sibTransId="{9C1D4217-73E4-4D77-8457-14335295980F}"/>
    <dgm:cxn modelId="{64D70B2F-A65A-4CDD-9690-E6BD3BFD1734}" type="presOf" srcId="{825A3BC7-3848-4E4A-86E1-6495372A2BB8}" destId="{8F4737A8-64DF-4798-AB3B-EC5261A66EE4}" srcOrd="0" destOrd="0" presId="urn:microsoft.com/office/officeart/2005/8/layout/cycle5"/>
    <dgm:cxn modelId="{4A5EF6F7-2230-4990-BF11-B7BAAC861055}" type="presOf" srcId="{2344B2D4-8DD5-4DBF-A029-99349FFA0FF0}" destId="{A1746C6A-81AF-4BFB-B227-891F31848FC5}" srcOrd="0" destOrd="0" presId="urn:microsoft.com/office/officeart/2005/8/layout/cycle5"/>
    <dgm:cxn modelId="{BE57ACB2-54A6-40EF-AF67-3EB2D43FB784}" type="presOf" srcId="{2F9100D8-3254-4B12-B9FC-3F0FE49F088F}" destId="{AC076043-B7BC-4BDC-A6F1-7DBA1F73911F}" srcOrd="0" destOrd="0" presId="urn:microsoft.com/office/officeart/2005/8/layout/cycle5"/>
    <dgm:cxn modelId="{3CF1006B-79F3-4404-A1AF-CC65533291DD}" type="presOf" srcId="{9C1D4217-73E4-4D77-8457-14335295980F}" destId="{EAA6284A-59EE-4233-AD23-C6BE89B533CC}" srcOrd="0" destOrd="0" presId="urn:microsoft.com/office/officeart/2005/8/layout/cycle5"/>
    <dgm:cxn modelId="{1FD70E85-D72C-45B2-8F85-B343568266D8}" type="presOf" srcId="{CD195CD7-01C8-418F-A99E-332E05934C58}" destId="{89605F1F-B49D-43EE-9DA7-BE911CF002C7}" srcOrd="0" destOrd="0" presId="urn:microsoft.com/office/officeart/2005/8/layout/cycle5"/>
    <dgm:cxn modelId="{06961D84-3A5E-4D1E-A0BC-0B4E91B90497}" type="presOf" srcId="{6D3058F3-5FAA-46BD-8E94-5B8CEE8066CB}" destId="{5C129991-FADF-4926-9AB1-453AF9D4D8C7}" srcOrd="0" destOrd="0" presId="urn:microsoft.com/office/officeart/2005/8/layout/cycle5"/>
    <dgm:cxn modelId="{22BD043D-91BA-4AAF-88A5-DFD02D2C7B1C}" type="presOf" srcId="{5D9B0787-54E3-43FE-AD9E-2BF7D149FBF1}" destId="{274290D5-870B-4958-A4FA-B4326CBA09B9}" srcOrd="0" destOrd="0" presId="urn:microsoft.com/office/officeart/2005/8/layout/cycle5"/>
    <dgm:cxn modelId="{47354562-9EB1-465F-88FC-D2CA9FF3D7A8}" srcId="{C8E27591-4254-4924-83A4-F90B45BA54F5}" destId="{664CA2DB-7F36-434B-AF54-F396711F4D6F}" srcOrd="0" destOrd="0" parTransId="{5E4BC510-70E3-44F2-91D0-273097C9DAC3}" sibTransId="{D97D52FA-062A-4D15-A72E-0E84377853C9}"/>
    <dgm:cxn modelId="{074818E9-4780-4704-A765-E9CC9AB7996E}" type="presOf" srcId="{397E3C08-744E-4277-81E1-B81DB91AE079}" destId="{83DFC83C-7539-49D6-9E26-0967004F3E44}" srcOrd="0" destOrd="0" presId="urn:microsoft.com/office/officeart/2005/8/layout/cycle5"/>
    <dgm:cxn modelId="{C27D369A-A20F-42B9-8F3E-39F50A036E9F}" type="presOf" srcId="{FFA08E72-ABD7-476C-A19D-7F8E70ED07CC}" destId="{C171ED61-2C60-4A26-A6F6-CD74AA629015}" srcOrd="0" destOrd="0" presId="urn:microsoft.com/office/officeart/2005/8/layout/cycle5"/>
    <dgm:cxn modelId="{02D767B1-A7F4-4CE0-801B-FE5EEBA05C93}" type="presOf" srcId="{D9F7E4BA-DA54-4A9D-AAFF-1313CB055C8E}" destId="{F6CEB6BC-28F6-4047-976B-7978EEBF3DDB}" srcOrd="0" destOrd="0" presId="urn:microsoft.com/office/officeart/2005/8/layout/cycle5"/>
    <dgm:cxn modelId="{90B5594C-6EC9-4EB0-A8B4-2876D8F733DB}" type="presOf" srcId="{D97D52FA-062A-4D15-A72E-0E84377853C9}" destId="{F91451E3-D6F3-44BF-A5A3-8A96FD528F0E}" srcOrd="0" destOrd="0" presId="urn:microsoft.com/office/officeart/2005/8/layout/cycle5"/>
    <dgm:cxn modelId="{4AC68830-C80A-42FB-8A11-17C77FF277E1}" srcId="{C8E27591-4254-4924-83A4-F90B45BA54F5}" destId="{BDEFDE20-30FD-4547-9A43-D3CEFB7D6953}" srcOrd="16" destOrd="0" parTransId="{40DE724D-CBCF-4701-829D-18ACFE79DE07}" sibTransId="{36AF23B9-244D-4048-ABC2-01B41911CCFE}"/>
    <dgm:cxn modelId="{91072BB3-4867-440C-BF4E-6744D36351A8}" srcId="{C8E27591-4254-4924-83A4-F90B45BA54F5}" destId="{212922AF-43CF-4B14-B61F-4BBADF213C28}" srcOrd="26" destOrd="0" parTransId="{7D6F3AE2-1466-400F-8B91-792121E982A1}" sibTransId="{35972DA3-6E04-4085-8A40-A323682B245F}"/>
    <dgm:cxn modelId="{D6A10989-EBAB-4286-B679-45B6C564E346}" srcId="{C8E27591-4254-4924-83A4-F90B45BA54F5}" destId="{764C23DC-20FF-4A2D-A5D2-6ECDE254B348}" srcOrd="51" destOrd="0" parTransId="{CC922432-E8DA-4E6F-ABE6-DB21657DE7B2}" sibTransId="{904C7001-2055-4692-B229-156A36626D64}"/>
    <dgm:cxn modelId="{22834C29-183C-412E-8539-806EEC792922}" srcId="{C8E27591-4254-4924-83A4-F90B45BA54F5}" destId="{B51C8AF2-B26F-4F91-A6B7-214DDFDD02F2}" srcOrd="47" destOrd="0" parTransId="{94513F42-8118-446A-A7BD-3E96DDFF7D24}" sibTransId="{23EDCBB5-2243-4C6C-9DBB-CF0881E14C57}"/>
    <dgm:cxn modelId="{23EACD13-BA0A-4D17-BE1A-C8E9BE158EC3}" srcId="{C8E27591-4254-4924-83A4-F90B45BA54F5}" destId="{2F9100D8-3254-4B12-B9FC-3F0FE49F088F}" srcOrd="60" destOrd="0" parTransId="{9F5711EE-13E7-418F-A013-5FD9816711F7}" sibTransId="{BB459B52-98E1-4ED9-8D0C-4AFF8E11F93A}"/>
    <dgm:cxn modelId="{682D0B4D-A996-4C56-B7F1-313B93EE7F6E}" type="presOf" srcId="{6B8E1576-E174-4DC1-AFA2-E958F98B0579}" destId="{87F6E175-A69B-45B3-AB19-A2FC7D8FB9DF}" srcOrd="0" destOrd="0" presId="urn:microsoft.com/office/officeart/2005/8/layout/cycle5"/>
    <dgm:cxn modelId="{94D70531-520A-415A-B62D-D1069B316695}" type="presOf" srcId="{DD24311C-83C6-4BDE-80DE-EDEA9A154F2B}" destId="{9A3E390F-C7C3-43E2-A917-0BFE13371372}" srcOrd="0" destOrd="0" presId="urn:microsoft.com/office/officeart/2005/8/layout/cycle5"/>
    <dgm:cxn modelId="{9C4D15E8-618E-4C7C-8D59-2B499EF4E609}" srcId="{C8E27591-4254-4924-83A4-F90B45BA54F5}" destId="{CD195CD7-01C8-418F-A99E-332E05934C58}" srcOrd="32" destOrd="0" parTransId="{43D50793-91E3-4C7E-BA80-AF4D3542AE43}" sibTransId="{2B8517B7-BB9F-4C28-B36D-38C2524297A6}"/>
    <dgm:cxn modelId="{C8A10351-FBAD-4B8D-AD50-F149397949EB}" type="presOf" srcId="{517C7268-2569-4193-98DA-726B10BD13FF}" destId="{E24BB5BB-FF64-4CD8-AC56-442A10AA1200}" srcOrd="0" destOrd="0" presId="urn:microsoft.com/office/officeart/2005/8/layout/cycle5"/>
    <dgm:cxn modelId="{23BE0A0B-825A-40D2-BF5B-0EEC9141AD8C}" srcId="{C8E27591-4254-4924-83A4-F90B45BA54F5}" destId="{3AB24684-2550-4585-BE5B-FAEDB2AC9DB2}" srcOrd="34" destOrd="0" parTransId="{14F6384F-F909-46E3-89DC-FABD5D5536F7}" sibTransId="{712B0252-FDA9-4C25-A987-67C84E959619}"/>
    <dgm:cxn modelId="{6295CEBC-CC16-4ABB-A516-0D5E40F38C15}" srcId="{C8E27591-4254-4924-83A4-F90B45BA54F5}" destId="{DF564865-110F-443B-85D0-1F0182A6FD8C}" srcOrd="43" destOrd="0" parTransId="{98DC4E63-94D8-4160-9797-B5B0212CFE52}" sibTransId="{ACFDB02B-D84E-4CBD-BC7D-FF5449634DD0}"/>
    <dgm:cxn modelId="{AC489A36-A0C6-431D-836E-D57D4F8E0AE1}" type="presOf" srcId="{E1C89BE7-83CC-49F6-BCC6-25705FBC7703}" destId="{A1061B1D-2F56-45B2-899F-FCAAE9512881}" srcOrd="0" destOrd="0" presId="urn:microsoft.com/office/officeart/2005/8/layout/cycle5"/>
    <dgm:cxn modelId="{14BDC1C5-D3EA-4FC0-A60A-400224DFF3BB}" type="presOf" srcId="{0F406591-5202-4A3D-BDFE-93CC0399D062}" destId="{51682241-8A9A-4922-888A-7457E83CAB9A}" srcOrd="0" destOrd="0" presId="urn:microsoft.com/office/officeart/2005/8/layout/cycle5"/>
    <dgm:cxn modelId="{EF230064-C512-4E9F-9636-FD2466300662}" type="presOf" srcId="{40754EE8-196E-4771-94DA-DB8A412187E3}" destId="{E3A4AF3F-6A83-4FC0-986A-530266CD65FA}" srcOrd="0" destOrd="0" presId="urn:microsoft.com/office/officeart/2005/8/layout/cycle5"/>
    <dgm:cxn modelId="{4D038447-658C-42B5-BA15-2C2FCCAA928A}" type="presOf" srcId="{E632D108-8162-44E7-BEC2-A503D5316D5B}" destId="{EB80A00E-D2DA-4E05-ACFA-E26ACFADC6ED}" srcOrd="0" destOrd="0" presId="urn:microsoft.com/office/officeart/2005/8/layout/cycle5"/>
    <dgm:cxn modelId="{6AA90DDD-9351-49CC-B503-CD36C6A130BF}" srcId="{C8E27591-4254-4924-83A4-F90B45BA54F5}" destId="{F462AB6B-52EB-4263-8C96-04E64FBE1995}" srcOrd="23" destOrd="0" parTransId="{D23B0A3D-8983-4E57-96EC-5D5DA1A737BA}" sibTransId="{618B20B8-E824-4FB8-915D-280A28E8AF6C}"/>
    <dgm:cxn modelId="{BB6DE169-7B1C-49A3-9697-9036929659EC}" srcId="{C8E27591-4254-4924-83A4-F90B45BA54F5}" destId="{5BEAA9E3-2302-4A8F-BD67-2AACEB6A4BD3}" srcOrd="17" destOrd="0" parTransId="{7C9465C6-1607-4334-8540-5791FF1BD8AD}" sibTransId="{AB4D2C9E-29DC-4AB4-821B-EE79C93A4FC2}"/>
    <dgm:cxn modelId="{C9E90A1A-BB38-47DD-BD67-A33DD35E7307}" type="presOf" srcId="{1DE3D0BB-C192-474D-89AD-894D884607F7}" destId="{2393290B-19B8-4A20-8CB9-F50D1DB67FD7}" srcOrd="0" destOrd="0" presId="urn:microsoft.com/office/officeart/2005/8/layout/cycle5"/>
    <dgm:cxn modelId="{05189F94-102B-4CE4-A338-EABE1BC54F50}" srcId="{C8E27591-4254-4924-83A4-F90B45BA54F5}" destId="{55973E61-4FD9-403E-9EB0-81D39FD2C2C4}" srcOrd="52" destOrd="0" parTransId="{F92C5E97-A280-4D3F-89B8-85E54517B6DA}" sibTransId="{9FF17986-2C5D-46F8-8A4B-1C5F1331D725}"/>
    <dgm:cxn modelId="{F67134D4-C007-4BF5-A511-82DDED9C7245}" type="presOf" srcId="{05A6348C-6A88-4E4E-A929-F0C30A827F94}" destId="{1BDF9A09-4025-4A09-88EF-79C9214EC8D2}" srcOrd="0" destOrd="0" presId="urn:microsoft.com/office/officeart/2005/8/layout/cycle5"/>
    <dgm:cxn modelId="{B512A7D0-4CA5-4D5F-B1BA-91E4D7038D4D}" type="presOf" srcId="{5BEAA9E3-2302-4A8F-BD67-2AACEB6A4BD3}" destId="{8BD1774C-FE18-4697-8264-27CB0EE7CA92}" srcOrd="0" destOrd="0" presId="urn:microsoft.com/office/officeart/2005/8/layout/cycle5"/>
    <dgm:cxn modelId="{E728B661-7F10-4188-99F8-16A7E946B7CA}" type="presOf" srcId="{F462AB6B-52EB-4263-8C96-04E64FBE1995}" destId="{BC64FB91-8FCB-42BA-9726-53015C72489D}" srcOrd="0" destOrd="0" presId="urn:microsoft.com/office/officeart/2005/8/layout/cycle5"/>
    <dgm:cxn modelId="{AEA55590-0274-4289-9B65-DBE44E8C8FE9}" type="presOf" srcId="{3F093AF1-5D72-482A-BDCE-7441B55E0922}" destId="{A6C0D682-BA6E-4399-9828-CA3D4A09A165}" srcOrd="0" destOrd="0" presId="urn:microsoft.com/office/officeart/2005/8/layout/cycle5"/>
    <dgm:cxn modelId="{10B06CA1-28E1-4088-95AE-08E47FC16BBC}" type="presOf" srcId="{2BCC1F13-50FC-491E-8011-8BD856FD5DC6}" destId="{FAE308A5-87D9-47D2-8AF0-4A10DBA5453A}" srcOrd="0" destOrd="0" presId="urn:microsoft.com/office/officeart/2005/8/layout/cycle5"/>
    <dgm:cxn modelId="{2F5E2DC9-137B-4C02-97C2-6008D436D1EF}" srcId="{C8E27591-4254-4924-83A4-F90B45BA54F5}" destId="{B41AA204-AF36-49DC-BA3A-0000E7DBB668}" srcOrd="6" destOrd="0" parTransId="{6293EC3C-5732-4385-A152-D9E915A002BD}" sibTransId="{1C500459-59F8-4C06-80CF-799D87D35E15}"/>
    <dgm:cxn modelId="{49396293-7EAC-4A16-A0DA-9B25739FBAFD}" srcId="{C8E27591-4254-4924-83A4-F90B45BA54F5}" destId="{06BC0866-856A-47E2-B210-19C6351B653F}" srcOrd="12" destOrd="0" parTransId="{2CA138E1-87BD-4296-84A9-AFC75D87234E}" sibTransId="{2ADFAA9D-E71D-4FF7-A0B6-4FC39B98CB2B}"/>
    <dgm:cxn modelId="{1CD73258-ED8E-4974-ADF9-E317800E60E8}" type="presOf" srcId="{F87E7567-8726-40BF-9494-A91BD4B004EF}" destId="{BEFED4CD-32E8-414D-A946-1C2F8E40B3A6}" srcOrd="0" destOrd="0" presId="urn:microsoft.com/office/officeart/2005/8/layout/cycle5"/>
    <dgm:cxn modelId="{82BBAC10-C854-4D4F-8C58-5D14C6AFD6B2}" type="presOf" srcId="{DBC9BB7D-4F6C-4401-B340-16315CC4EBC5}" destId="{20B9FF24-D0FC-428D-BEDF-5424974ED8A7}" srcOrd="0" destOrd="0" presId="urn:microsoft.com/office/officeart/2005/8/layout/cycle5"/>
    <dgm:cxn modelId="{444EE85B-7572-47D4-B329-B69743A61F3B}" type="presOf" srcId="{78C14C1A-103F-4B2E-8848-5CD8C82E43AA}" destId="{CA4234FF-5CC9-43B6-8616-743CCA6209D4}" srcOrd="0" destOrd="0" presId="urn:microsoft.com/office/officeart/2005/8/layout/cycle5"/>
    <dgm:cxn modelId="{0B314F45-0DB6-4D6A-AC97-698960779C0C}" type="presOf" srcId="{338677C0-5560-4076-BAA5-26CBF521449D}" destId="{655ACD83-FD40-41C4-A464-DB80ED31ABA9}" srcOrd="0" destOrd="0" presId="urn:microsoft.com/office/officeart/2005/8/layout/cycle5"/>
    <dgm:cxn modelId="{0527B857-4051-4027-9335-7E9F583B2FBF}" type="presOf" srcId="{72591CEB-100C-4F8E-8EC8-5F827C5D76F4}" destId="{264B8C98-6549-481C-9EA5-59000144335A}" srcOrd="0" destOrd="0" presId="urn:microsoft.com/office/officeart/2005/8/layout/cycle5"/>
    <dgm:cxn modelId="{F95B249D-DBB9-4A49-AF64-C3AE20E7E6BF}" srcId="{C8E27591-4254-4924-83A4-F90B45BA54F5}" destId="{8101823E-3D29-4ABA-9C15-8502AD891F31}" srcOrd="29" destOrd="0" parTransId="{68C81C3E-E753-47ED-8FBA-6FD2FFB28A74}" sibTransId="{DD24311C-83C6-4BDE-80DE-EDEA9A154F2B}"/>
    <dgm:cxn modelId="{FBEB08E8-2336-4D29-838A-F095DC57CA46}" type="presOf" srcId="{7F850EE8-B952-446A-830F-57DF11BE542D}" destId="{DF256EDE-AD69-4BD1-8B84-171893CE9E22}" srcOrd="0" destOrd="0" presId="urn:microsoft.com/office/officeart/2005/8/layout/cycle5"/>
    <dgm:cxn modelId="{594C0737-94A8-483D-99A8-86BEBCA23454}" type="presOf" srcId="{422B8ED5-5D18-444E-B657-1F563109197B}" destId="{F70AF064-6557-4B3D-B6C6-2ADEB419189B}" srcOrd="0" destOrd="0" presId="urn:microsoft.com/office/officeart/2005/8/layout/cycle5"/>
    <dgm:cxn modelId="{EE2BCF04-0E3A-4008-9BF8-CB4433025DF4}" srcId="{C8E27591-4254-4924-83A4-F90B45BA54F5}" destId="{3C52362F-F190-4D8D-B540-2886D5F1EAF5}" srcOrd="44" destOrd="0" parTransId="{9C75FC2B-FDBD-4DA0-8382-208495185605}" sibTransId="{910CB360-9F19-4EB6-84B9-92D81621773B}"/>
    <dgm:cxn modelId="{0DC6FA07-8E7C-49AB-9FCD-62E1EB974313}" srcId="{C8E27591-4254-4924-83A4-F90B45BA54F5}" destId="{8A063078-2FE7-468C-9F76-1C3608387D58}" srcOrd="31" destOrd="0" parTransId="{FB85C106-895D-4664-9634-36AF0765D4A2}" sibTransId="{48BCC46A-988C-4E2B-915F-655AC1AE5C99}"/>
    <dgm:cxn modelId="{50C4A4A9-E119-4787-B00B-EB6CE5C7C58D}" type="presOf" srcId="{2ADFAA9D-E71D-4FF7-A0B6-4FC39B98CB2B}" destId="{81501217-B979-4630-983B-47FE1B347357}" srcOrd="0" destOrd="0" presId="urn:microsoft.com/office/officeart/2005/8/layout/cycle5"/>
    <dgm:cxn modelId="{98AA4688-7CEF-4010-920F-661EA9234436}" type="presOf" srcId="{06BC0866-856A-47E2-B210-19C6351B653F}" destId="{EA40CDB4-DF6D-43CB-AEAD-002316FB6D06}" srcOrd="0" destOrd="0" presId="urn:microsoft.com/office/officeart/2005/8/layout/cycle5"/>
    <dgm:cxn modelId="{3AE6D85E-253C-41AA-9744-F0EBCB4F4244}" type="presOf" srcId="{1A6F7D17-E20E-441E-B7C4-0BF611729DF4}" destId="{2592F1FB-CFF1-4DC2-9361-39EB1EE6397E}" srcOrd="0" destOrd="0" presId="urn:microsoft.com/office/officeart/2005/8/layout/cycle5"/>
    <dgm:cxn modelId="{4E412CEE-9F45-4935-8FEC-F0FE4AA33125}" type="presOf" srcId="{3C52362F-F190-4D8D-B540-2886D5F1EAF5}" destId="{9875EF1C-BABE-4007-B5D3-009847826D84}" srcOrd="0" destOrd="0" presId="urn:microsoft.com/office/officeart/2005/8/layout/cycle5"/>
    <dgm:cxn modelId="{274845FB-06A5-468C-AD9C-A9AAA45B3773}" type="presOf" srcId="{85D42172-5284-4C59-BDAB-4DD137EEBCAC}" destId="{7E76FA5D-3357-410C-93AB-6EFEF07FB31D}" srcOrd="0" destOrd="0" presId="urn:microsoft.com/office/officeart/2005/8/layout/cycle5"/>
    <dgm:cxn modelId="{09A97E73-642B-47B0-9426-B4CE23A2D31A}" type="presOf" srcId="{15F65B5F-69B6-43EF-B782-C0A26453BB06}" destId="{F9D32133-0ABC-420B-B83A-FB019C655A10}" srcOrd="0" destOrd="0" presId="urn:microsoft.com/office/officeart/2005/8/layout/cycle5"/>
    <dgm:cxn modelId="{2F6D93DA-E0DE-4389-BF62-E5C89094B835}" srcId="{C8E27591-4254-4924-83A4-F90B45BA54F5}" destId="{BA7189D2-CA58-447D-8FCD-312901B6923F}" srcOrd="46" destOrd="0" parTransId="{D093176B-02A5-40C9-B6C5-A828FF72C532}" sibTransId="{8C005265-EA54-4097-B28D-AAB2B43C23A9}"/>
    <dgm:cxn modelId="{B79499FF-C866-4F4B-9365-8639DE6BC7FA}" type="presOf" srcId="{BDEFDE20-30FD-4547-9A43-D3CEFB7D6953}" destId="{4BCE4B2B-3970-43E2-AA08-7821D3556564}" srcOrd="0" destOrd="0" presId="urn:microsoft.com/office/officeart/2005/8/layout/cycle5"/>
    <dgm:cxn modelId="{9459F27D-2D6C-4401-A8D6-35E1DBD80E80}" type="presOf" srcId="{1C500459-59F8-4C06-80CF-799D87D35E15}" destId="{C03D18EC-8D4E-410A-B6D2-5AE9347AB710}" srcOrd="0" destOrd="0" presId="urn:microsoft.com/office/officeart/2005/8/layout/cycle5"/>
    <dgm:cxn modelId="{E523F876-D473-4E16-9323-7B2E98E1387C}" type="presOf" srcId="{BB459B52-98E1-4ED9-8D0C-4AFF8E11F93A}" destId="{EB68F57E-F6AC-4CC3-BD98-E31B08E43D7F}" srcOrd="0" destOrd="0" presId="urn:microsoft.com/office/officeart/2005/8/layout/cycle5"/>
    <dgm:cxn modelId="{66DD193E-9102-4CB8-9B93-7BED2F673883}" type="presOf" srcId="{8B366172-6F2E-4F24-9B81-CA069F59F2A8}" destId="{A875FFB6-D550-4456-8634-31D0B65C4966}" srcOrd="0" destOrd="0" presId="urn:microsoft.com/office/officeart/2005/8/layout/cycle5"/>
    <dgm:cxn modelId="{8E244385-B3DD-4E43-8E7E-01AD9F452227}" type="presOf" srcId="{712B0252-FDA9-4C25-A987-67C84E959619}" destId="{48FFE939-96D8-4F1B-9708-4F28AF59A8AB}" srcOrd="0" destOrd="0" presId="urn:microsoft.com/office/officeart/2005/8/layout/cycle5"/>
    <dgm:cxn modelId="{CE939E6C-2F6E-4229-84B0-2C49151EC3C0}" type="presOf" srcId="{BFCAE47D-DCB6-4F9E-A030-40EEA4E5500B}" destId="{96BF5D93-A62B-4C19-A844-8734AF96257A}" srcOrd="0" destOrd="0" presId="urn:microsoft.com/office/officeart/2005/8/layout/cycle5"/>
    <dgm:cxn modelId="{BD69CC32-2581-422F-BDA5-440A925D23DD}" type="presOf" srcId="{764C23DC-20FF-4A2D-A5D2-6ECDE254B348}" destId="{B99BC633-68CE-4C3A-A192-784D3BA14E56}" srcOrd="0" destOrd="0" presId="urn:microsoft.com/office/officeart/2005/8/layout/cycle5"/>
    <dgm:cxn modelId="{9E5722C1-101E-4D46-BA59-213963ADB4CF}" type="presOf" srcId="{ACFDB02B-D84E-4CBD-BC7D-FF5449634DD0}" destId="{A47C1000-6CC7-4190-BB55-DA88FC4410B4}" srcOrd="0" destOrd="0" presId="urn:microsoft.com/office/officeart/2005/8/layout/cycle5"/>
    <dgm:cxn modelId="{AA4AC10B-A19D-47F6-A9C2-EC3398E86E53}" type="presOf" srcId="{DAC27781-7926-425C-A0B7-3AAC09EC2ACF}" destId="{64887312-CC53-46B0-93B1-934C9FC54CD5}" srcOrd="0" destOrd="0" presId="urn:microsoft.com/office/officeart/2005/8/layout/cycle5"/>
    <dgm:cxn modelId="{6BEA92F7-AAD2-48A9-A7C0-C11F460381C0}" type="presOf" srcId="{E676BBC8-B24B-490C-84D4-4755D4E19939}" destId="{E220323A-BC3A-405A-B525-16326538D3D7}" srcOrd="0" destOrd="0" presId="urn:microsoft.com/office/officeart/2005/8/layout/cycle5"/>
    <dgm:cxn modelId="{016DB330-C35C-43E7-BDB7-42A965C3F7AA}" type="presOf" srcId="{4CA7DD08-C1BD-4848-9D04-812D02DF1490}" destId="{0D3AE3FC-C230-461F-B4FA-41FC21C55D4C}" srcOrd="0" destOrd="0" presId="urn:microsoft.com/office/officeart/2005/8/layout/cycle5"/>
    <dgm:cxn modelId="{ABB30751-5A3F-451E-95C3-48EA23A524B1}" srcId="{C8E27591-4254-4924-83A4-F90B45BA54F5}" destId="{517C7268-2569-4193-98DA-726B10BD13FF}" srcOrd="58" destOrd="0" parTransId="{BAD1ADD8-3FFF-453C-88C4-FC4A00375633}" sibTransId="{45EFB7ED-2252-4815-A445-89ABBF109733}"/>
    <dgm:cxn modelId="{EF680A84-58F3-4BC0-AAB8-0B3572B3A385}" type="presOf" srcId="{328D8E8D-AE9B-43B1-AF89-0A7755FAFAE9}" destId="{5A0DE1E9-4E09-4DB2-8851-B1DCF1A11C96}" srcOrd="0" destOrd="0" presId="urn:microsoft.com/office/officeart/2005/8/layout/cycle5"/>
    <dgm:cxn modelId="{4A9FBA0B-472D-4C6D-BC68-DC8D6130749B}" srcId="{C8E27591-4254-4924-83A4-F90B45BA54F5}" destId="{3A598F7D-BA18-4868-B393-6AA9C2551416}" srcOrd="10" destOrd="0" parTransId="{4F3E7795-F85C-47ED-B250-F379866227C6}" sibTransId="{0A7ACF61-EDD1-435D-85BB-B844F3CD6717}"/>
    <dgm:cxn modelId="{FBE4FA4C-F9B9-48E6-8467-9C8250F6CA24}" type="presOf" srcId="{48505C73-EE94-4ABA-A170-B9BAE08A90E9}" destId="{3C83266A-A868-4E87-BA2B-591B0F1768DB}" srcOrd="0" destOrd="0" presId="urn:microsoft.com/office/officeart/2005/8/layout/cycle5"/>
    <dgm:cxn modelId="{0BF2FACC-30AA-47B7-B7D3-31EAE2D45933}" type="presOf" srcId="{8A063078-2FE7-468C-9F76-1C3608387D58}" destId="{07347CA2-9947-4566-80B7-C2DFD5D473AC}" srcOrd="0" destOrd="0" presId="urn:microsoft.com/office/officeart/2005/8/layout/cycle5"/>
    <dgm:cxn modelId="{4C8A52EF-AD70-48EF-A96D-3CA76F4AC161}" srcId="{C8E27591-4254-4924-83A4-F90B45BA54F5}" destId="{1DE3D0BB-C192-474D-89AD-894D884607F7}" srcOrd="35" destOrd="0" parTransId="{71B62E8A-FAE1-456B-BBA4-AEC8242E17A9}" sibTransId="{8C13AA7A-9184-41E0-9DBA-029FE54448FF}"/>
    <dgm:cxn modelId="{A5F24E5A-7266-45D9-B0D5-2BD24DF7FF3F}" srcId="{C8E27591-4254-4924-83A4-F90B45BA54F5}" destId="{3210E0F1-2738-4363-B729-0004FFE36F95}" srcOrd="5" destOrd="0" parTransId="{7B6E087B-4ABB-4D85-BD9E-17D7D6FCB67B}" sibTransId="{DAC27781-7926-425C-A0B7-3AAC09EC2ACF}"/>
    <dgm:cxn modelId="{A33A615B-2F52-4882-B943-E9963F6F15A6}" srcId="{C8E27591-4254-4924-83A4-F90B45BA54F5}" destId="{397E3C08-744E-4277-81E1-B81DB91AE079}" srcOrd="42" destOrd="0" parTransId="{27653B04-8B33-4306-AD8D-727228884A42}" sibTransId="{48505C73-EE94-4ABA-A170-B9BAE08A90E9}"/>
    <dgm:cxn modelId="{F8C011E0-E7DE-49A6-A99A-B83B82929109}" srcId="{C8E27591-4254-4924-83A4-F90B45BA54F5}" destId="{84A69F94-1ACE-4B38-A2B9-A9A7D7A2C60B}" srcOrd="20" destOrd="0" parTransId="{C15274D1-02F7-4058-B634-1CD03860383B}" sibTransId="{9542C5CA-1F06-4B5D-ADAA-C8F418789EC2}"/>
    <dgm:cxn modelId="{5F5548DB-8D79-4C47-AD99-0885CC0A73A6}" srcId="{C8E27591-4254-4924-83A4-F90B45BA54F5}" destId="{6D3058F3-5FAA-46BD-8E94-5B8CEE8066CB}" srcOrd="61" destOrd="0" parTransId="{44927E85-AAB9-4439-9E2E-49C1776B6C4E}" sibTransId="{4B95713D-0FF5-4832-B321-9CDD8912B8A2}"/>
    <dgm:cxn modelId="{C9588C09-3355-4038-AB89-A17F941AD105}" srcId="{C8E27591-4254-4924-83A4-F90B45BA54F5}" destId="{BB60BAAD-F621-4EBF-A2F5-AEFB5959E4C0}" srcOrd="22" destOrd="0" parTransId="{44F2F294-196B-4942-8961-8E6B9B643C5C}" sibTransId="{398F8B5D-397C-4D83-98BC-35F35769258C}"/>
    <dgm:cxn modelId="{5FF0016B-720E-449F-B5B2-1433D9C1AAF9}" type="presOf" srcId="{B70FBD8D-CE50-4F0B-A928-954DDA49522A}" destId="{9D4E583F-B3AA-49CE-A3B5-A5441AE810E9}" srcOrd="0" destOrd="0" presId="urn:microsoft.com/office/officeart/2005/8/layout/cycle5"/>
    <dgm:cxn modelId="{F76D7B9D-F4A0-4F0B-A48A-4D1E4484892C}" type="presOf" srcId="{3210E0F1-2738-4363-B729-0004FFE36F95}" destId="{E1E2DF94-66F2-4B18-8F7D-9F7580FEA4BA}" srcOrd="0" destOrd="0" presId="urn:microsoft.com/office/officeart/2005/8/layout/cycle5"/>
    <dgm:cxn modelId="{4DF9DB91-00BF-482E-AD4A-71C0CF9B49DD}" type="presOf" srcId="{D499907A-8882-48A3-BE0B-69070C63769A}" destId="{846278F8-36C7-4991-A8FB-7AF5EB3489EE}" srcOrd="0" destOrd="0" presId="urn:microsoft.com/office/officeart/2005/8/layout/cycle5"/>
    <dgm:cxn modelId="{2087CB7E-B0F5-4260-ABE3-84354215970A}" type="presOf" srcId="{F44903F9-B876-42B1-B9EB-6FD2DC4021F2}" destId="{5F8C6B78-80D0-48CF-9A82-F2FC57972390}" srcOrd="0" destOrd="0" presId="urn:microsoft.com/office/officeart/2005/8/layout/cycle5"/>
    <dgm:cxn modelId="{9ED6A04B-8B20-42CF-BB91-6B0FA4558610}" type="presOf" srcId="{23EDCBB5-2243-4C6C-9DBB-CF0881E14C57}" destId="{36C99409-B564-4723-8118-658AAA01C51D}" srcOrd="0" destOrd="0" presId="urn:microsoft.com/office/officeart/2005/8/layout/cycle5"/>
    <dgm:cxn modelId="{FED3C3BA-3C7D-4044-AA6A-71A07810CFD4}" type="presOf" srcId="{5494BCBA-0675-49DB-8695-666E26DFE563}" destId="{0A21C108-65E3-491A-8102-EDC51B70159F}" srcOrd="0" destOrd="0" presId="urn:microsoft.com/office/officeart/2005/8/layout/cycle5"/>
    <dgm:cxn modelId="{A7C90F5B-75E8-4D6A-A1D1-3B552A39873F}" type="presOf" srcId="{3A598F7D-BA18-4868-B393-6AA9C2551416}" destId="{94FA8370-AB71-47EB-B353-4890CFF74CA6}" srcOrd="0" destOrd="0" presId="urn:microsoft.com/office/officeart/2005/8/layout/cycle5"/>
    <dgm:cxn modelId="{0977CFEB-22CF-4CA9-B1EE-71A095032661}" type="presOf" srcId="{904C7001-2055-4692-B229-156A36626D64}" destId="{D9DDF918-B590-4346-969E-B5266B1D1B7F}" srcOrd="0" destOrd="0" presId="urn:microsoft.com/office/officeart/2005/8/layout/cycle5"/>
    <dgm:cxn modelId="{2DA7C238-3C24-49C2-BD38-4521A15B286F}" type="presOf" srcId="{3BE99F6C-2EAB-4F01-BDF0-76734E8E922C}" destId="{8BA2435F-3C6C-4B4D-A65D-BD71C1D39AB5}" srcOrd="0" destOrd="0" presId="urn:microsoft.com/office/officeart/2005/8/layout/cycle5"/>
    <dgm:cxn modelId="{31DBD0BC-526D-480F-9331-EF23FCF34E73}" type="presOf" srcId="{748A712D-70E7-490F-9876-5A91BF17644A}" destId="{34C168D0-A851-4D78-9D96-C213CD9B9129}" srcOrd="0" destOrd="0" presId="urn:microsoft.com/office/officeart/2005/8/layout/cycle5"/>
    <dgm:cxn modelId="{B975D8B6-5DF2-4A56-90B7-5600B3A5766D}" srcId="{C8E27591-4254-4924-83A4-F90B45BA54F5}" destId="{D499907A-8882-48A3-BE0B-69070C63769A}" srcOrd="49" destOrd="0" parTransId="{9E5A610A-2963-4D5D-A5C0-0213F6C82114}" sibTransId="{85D42172-5284-4C59-BDAB-4DD137EEBCAC}"/>
    <dgm:cxn modelId="{F141E444-555F-49E6-8090-E7B717D45C8E}" srcId="{C8E27591-4254-4924-83A4-F90B45BA54F5}" destId="{328D8E8D-AE9B-43B1-AF89-0A7755FAFAE9}" srcOrd="56" destOrd="0" parTransId="{A2A0651F-FC26-4009-8A01-E02FBFAC44A4}" sibTransId="{F44903F9-B876-42B1-B9EB-6FD2DC4021F2}"/>
    <dgm:cxn modelId="{1EEB28C4-546E-4BA5-9EFC-775704CC063A}" type="presOf" srcId="{5C960A81-BC71-441D-B09F-CC7F59D2FE05}" destId="{BCE93E3D-9340-4F8F-8665-F5CEA02F708B}" srcOrd="0" destOrd="0" presId="urn:microsoft.com/office/officeart/2005/8/layout/cycle5"/>
    <dgm:cxn modelId="{593EF00E-62DF-4B0B-817A-57C6F46CEEED}" srcId="{C8E27591-4254-4924-83A4-F90B45BA54F5}" destId="{05A6348C-6A88-4E4E-A929-F0C30A827F94}" srcOrd="40" destOrd="0" parTransId="{16244F74-6E65-4D51-BEC7-F5C6AE088B39}" sibTransId="{A90E10C7-2B27-4750-BC3B-6E35ECE35E15}"/>
    <dgm:cxn modelId="{98BF3674-4B3F-4A67-B6B2-F4939D9D7839}" type="presOf" srcId="{84A69F94-1ACE-4B38-A2B9-A9A7D7A2C60B}" destId="{36866F9B-31A2-4077-BB98-785CA0898C60}" srcOrd="0" destOrd="0" presId="urn:microsoft.com/office/officeart/2005/8/layout/cycle5"/>
    <dgm:cxn modelId="{AC2E5B48-786A-408F-B03B-57E0ED021804}" srcId="{C8E27591-4254-4924-83A4-F90B45BA54F5}" destId="{D64D5D8D-E47E-4F47-9D2D-6263C4399A7B}" srcOrd="62" destOrd="0" parTransId="{3D719DA3-E2BA-4B72-A75F-E4DEB7FB9A9C}" sibTransId="{D61CE4F7-D227-49D5-AF6B-683163D25220}"/>
    <dgm:cxn modelId="{83399F3A-A9E6-4EDE-BB2E-7D71F6A34927}" srcId="{C8E27591-4254-4924-83A4-F90B45BA54F5}" destId="{0F406591-5202-4A3D-BDFE-93CC0399D062}" srcOrd="15" destOrd="0" parTransId="{551E4BEE-208E-4C00-8667-A074EFE6A547}" sibTransId="{766763D9-778E-4393-B210-6EE5104A83F8}"/>
    <dgm:cxn modelId="{244E8AD0-279D-4014-BD00-28F6ECF22F5C}" srcId="{C8E27591-4254-4924-83A4-F90B45BA54F5}" destId="{D9F7E4BA-DA54-4A9D-AAFF-1313CB055C8E}" srcOrd="7" destOrd="0" parTransId="{04B18568-D411-4F59-BBBC-ABCE97B0A688}" sibTransId="{693422A3-DBC2-48D3-AC88-C205726BC3A9}"/>
    <dgm:cxn modelId="{E2C09789-968B-4EF8-8F98-6C0CED833E0F}" type="presOf" srcId="{BD93B195-DC47-4E2F-AE63-8D54C09E74E9}" destId="{799E1C08-DAAB-4DE5-8124-A100D1011462}" srcOrd="0" destOrd="0" presId="urn:microsoft.com/office/officeart/2005/8/layout/cycle5"/>
    <dgm:cxn modelId="{536DCA11-2674-4068-8CFF-7B4A9F5574F2}" type="presOf" srcId="{9A82ED20-B9B3-4DB8-B1E1-2FE084C4E4B5}" destId="{C47E9B9D-E87E-4CB2-88EF-93BCE9450277}" srcOrd="0" destOrd="0" presId="urn:microsoft.com/office/officeart/2005/8/layout/cycle5"/>
    <dgm:cxn modelId="{5553894E-3337-468A-AFB4-538448479C38}" type="presOf" srcId="{DF564865-110F-443B-85D0-1F0182A6FD8C}" destId="{4AD88AEA-BC08-4238-AFD6-FFAC99F572C6}" srcOrd="0" destOrd="0" presId="urn:microsoft.com/office/officeart/2005/8/layout/cycle5"/>
    <dgm:cxn modelId="{B8C623A4-15B0-4EA1-8003-00F2B6F38FE2}" srcId="{C8E27591-4254-4924-83A4-F90B45BA54F5}" destId="{AF864FED-464F-4E75-979E-94C00BFFDD73}" srcOrd="33" destOrd="0" parTransId="{F8515623-FB4D-48F5-A4D1-9BFA3B0EBF8B}" sibTransId="{3F093AF1-5D72-482A-BDCE-7441B55E0922}"/>
    <dgm:cxn modelId="{2D1C98EA-4B38-417D-A3D0-A187376105CE}" type="presOf" srcId="{D64D5D8D-E47E-4F47-9D2D-6263C4399A7B}" destId="{645B1067-E49B-4606-8D46-6A07E6AF53F3}" srcOrd="0" destOrd="0" presId="urn:microsoft.com/office/officeart/2005/8/layout/cycle5"/>
    <dgm:cxn modelId="{786853F7-07B8-419A-9E6C-75AD052B8EDC}" srcId="{C8E27591-4254-4924-83A4-F90B45BA54F5}" destId="{78C14C1A-103F-4B2E-8848-5CD8C82E43AA}" srcOrd="41" destOrd="0" parTransId="{C03CD990-663F-47ED-9E17-C31E05715D71}" sibTransId="{825A3BC7-3848-4E4A-86E1-6495372A2BB8}"/>
    <dgm:cxn modelId="{AD146465-20F7-4FCB-A08D-DECEC5433196}" type="presOf" srcId="{8FA9F6A0-5685-4645-905F-A95D63B7B518}" destId="{0087137C-1B59-472F-9503-3FE9C660D383}" srcOrd="0" destOrd="0" presId="urn:microsoft.com/office/officeart/2005/8/layout/cycle5"/>
    <dgm:cxn modelId="{155CF39F-BBC9-4780-8609-A5C8EFEBC7A8}" type="presOf" srcId="{01D95E80-9FC2-4FCA-A409-CEEF0F29E4D9}" destId="{F8EE4A41-0EB8-4769-BD1A-CC885BED6937}" srcOrd="0" destOrd="0" presId="urn:microsoft.com/office/officeart/2005/8/layout/cycle5"/>
    <dgm:cxn modelId="{459B7700-F5CE-49DD-A124-5D85831F0509}" srcId="{C8E27591-4254-4924-83A4-F90B45BA54F5}" destId="{6AB9151C-158F-4783-88B9-A18C8322DC50}" srcOrd="38" destOrd="0" parTransId="{B044AD2A-916E-42F1-A2E4-ACD82AB5601D}" sibTransId="{40754EE8-196E-4771-94DA-DB8A412187E3}"/>
    <dgm:cxn modelId="{B25A155D-83E9-4DBF-A4EA-3E7D412792B6}" srcId="{C8E27591-4254-4924-83A4-F90B45BA54F5}" destId="{D203B2BD-0C03-4880-9D69-E57CDD945E6C}" srcOrd="3" destOrd="0" parTransId="{526247BB-62A2-4845-831D-239FD9D28DB7}" sibTransId="{8B366172-6F2E-4F24-9B81-CA069F59F2A8}"/>
    <dgm:cxn modelId="{457A0A83-645B-4E88-A70A-FE65A4A72174}" srcId="{C8E27591-4254-4924-83A4-F90B45BA54F5}" destId="{422B8ED5-5D18-444E-B657-1F563109197B}" srcOrd="25" destOrd="0" parTransId="{CB9EAACA-3E51-4D2E-AC1B-1CBCE1A7B020}" sibTransId="{4CA7DD08-C1BD-4848-9D04-812D02DF1490}"/>
    <dgm:cxn modelId="{89EFCF85-58E9-4193-9AE3-E431E1D88917}" srcId="{C8E27591-4254-4924-83A4-F90B45BA54F5}" destId="{E676BBC8-B24B-490C-84D4-4755D4E19939}" srcOrd="8" destOrd="0" parTransId="{CBC66B0D-C519-4408-B798-4C7848A42C76}" sibTransId="{8FA9F6A0-5685-4645-905F-A95D63B7B518}"/>
    <dgm:cxn modelId="{52F421FE-40E8-4268-B71D-FC1D1DDBF4BB}" type="presOf" srcId="{3AB24684-2550-4585-BE5B-FAEDB2AC9DB2}" destId="{A8DD03B7-2F37-4C12-9755-5939234C89CE}" srcOrd="0" destOrd="0" presId="urn:microsoft.com/office/officeart/2005/8/layout/cycle5"/>
    <dgm:cxn modelId="{7E19BFC0-C065-4F97-9122-A0E89A4BE2D8}" srcId="{C8E27591-4254-4924-83A4-F90B45BA54F5}" destId="{FFA08E72-ABD7-476C-A19D-7F8E70ED07CC}" srcOrd="24" destOrd="0" parTransId="{53A4F17C-E718-4589-AEE4-BDF313420F43}" sibTransId="{B70FBD8D-CE50-4F0B-A928-954DDA49522A}"/>
    <dgm:cxn modelId="{8B858F6D-2543-4927-85E5-DC0824DB3E5F}" type="presOf" srcId="{6AB9151C-158F-4783-88B9-A18C8322DC50}" destId="{7CCF363E-1076-4A32-89B7-1A3E1A1C1D9E}" srcOrd="0" destOrd="0" presId="urn:microsoft.com/office/officeart/2005/8/layout/cycle5"/>
    <dgm:cxn modelId="{058D683B-9F91-44BA-9FA8-5C1BCF487EA6}" type="presOf" srcId="{B513C51C-10C4-4BE7-850F-25B446EFED00}" destId="{88E04CCC-9CDD-4745-B2D8-D5FF6BA8E4E5}" srcOrd="0" destOrd="0" presId="urn:microsoft.com/office/officeart/2005/8/layout/cycle5"/>
    <dgm:cxn modelId="{19D5BD06-E74D-4D86-B562-3EFCA10433A7}" srcId="{C8E27591-4254-4924-83A4-F90B45BA54F5}" destId="{5CBDD468-0427-43E5-AB79-F141E44A0FAD}" srcOrd="21" destOrd="0" parTransId="{6D38609A-E79E-4218-AA19-66AA8DA28113}" sibTransId="{BFCAE47D-DCB6-4F9E-A030-40EEA4E5500B}"/>
    <dgm:cxn modelId="{B7D32DEA-6A9B-4142-BDE5-2A0917F816F8}" srcId="{C8E27591-4254-4924-83A4-F90B45BA54F5}" destId="{6B8E1576-E174-4DC1-AFA2-E958F98B0579}" srcOrd="19" destOrd="0" parTransId="{30A0E701-AC84-45C2-A1DE-B2983E6AC37F}" sibTransId="{23110990-EF1C-4961-A3E4-8AE01569EF5F}"/>
    <dgm:cxn modelId="{E994860B-9BCB-4872-AEBB-4992118F4B7A}" type="presOf" srcId="{36AF23B9-244D-4048-ABC2-01B41911CCFE}" destId="{1E6AB4CC-BB29-472A-BB92-00BE7F1F8DDC}" srcOrd="0" destOrd="0" presId="urn:microsoft.com/office/officeart/2005/8/layout/cycle5"/>
    <dgm:cxn modelId="{4862C6BE-4B42-4DC3-9848-70672937E4CF}" type="presOf" srcId="{FB92DDD0-6788-4014-98B9-32B8FA9D3929}" destId="{0874CA65-83FB-40C4-9FE3-2E521DC23858}" srcOrd="0" destOrd="0" presId="urn:microsoft.com/office/officeart/2005/8/layout/cycle5"/>
    <dgm:cxn modelId="{D382F61E-CBF2-4F19-9F46-140B62106B73}" type="presOf" srcId="{6577E43C-B62C-4373-88B3-1DC434F0F326}" destId="{83B26846-6497-4438-B9AA-788F45CD7CAA}" srcOrd="0" destOrd="0" presId="urn:microsoft.com/office/officeart/2005/8/layout/cycle5"/>
    <dgm:cxn modelId="{DCCAB2E4-A674-4A16-BC73-D837AFC63EEF}" type="presOf" srcId="{664CA2DB-7F36-434B-AF54-F396711F4D6F}" destId="{33E33E61-E38A-4913-854B-FEDCF130ED48}" srcOrd="0" destOrd="0" presId="urn:microsoft.com/office/officeart/2005/8/layout/cycle5"/>
    <dgm:cxn modelId="{3ACB348C-FAFF-4657-B243-1AB81AEDA85C}" type="presOf" srcId="{9AA57816-A177-4FAE-A489-58F022E91DA5}" destId="{2EA31227-2BD9-4E76-AD51-EE8DFEA3C041}" srcOrd="0" destOrd="0" presId="urn:microsoft.com/office/officeart/2005/8/layout/cycle5"/>
    <dgm:cxn modelId="{F2E8950D-0602-443F-BED6-B27AF37A968C}" srcId="{C8E27591-4254-4924-83A4-F90B45BA54F5}" destId="{F87E7567-8726-40BF-9494-A91BD4B004EF}" srcOrd="14" destOrd="0" parTransId="{ACD0FBC7-B9B2-4E98-A9F4-5F90279B9E7B}" sibTransId="{5D9B0787-54E3-43FE-AD9E-2BF7D149FBF1}"/>
    <dgm:cxn modelId="{76D938A7-734D-4CCD-9E3A-AE52AF32E99D}" type="presOf" srcId="{7AE59421-98E7-4845-82CA-ED849E5B5179}" destId="{82BF2054-8ABE-4E3C-95E5-4411F812A1F9}" srcOrd="0" destOrd="0" presId="urn:microsoft.com/office/officeart/2005/8/layout/cycle5"/>
    <dgm:cxn modelId="{B9B95182-6503-4953-A8AB-F272618C2F96}" type="presOf" srcId="{B51C8AF2-B26F-4F91-A6B7-214DDFDD02F2}" destId="{FE39D304-7A2E-45BE-BC67-B38C16DF5128}" srcOrd="0" destOrd="0" presId="urn:microsoft.com/office/officeart/2005/8/layout/cycle5"/>
    <dgm:cxn modelId="{9D64F962-7712-431C-8A23-BE8BDFDA9E7C}" srcId="{C8E27591-4254-4924-83A4-F90B45BA54F5}" destId="{56AD76A0-2FD0-44C1-BDFE-F77FA6D0B311}" srcOrd="13" destOrd="0" parTransId="{7E17D09F-54B8-4F72-A188-35E0F3B88159}" sibTransId="{073E2D63-3580-4CC0-BD62-CD4D216D3C0B}"/>
    <dgm:cxn modelId="{2EF592F6-4B50-45D5-91D2-AC078AE1A9A2}" type="presOf" srcId="{212922AF-43CF-4B14-B61F-4BBADF213C28}" destId="{5A68EE55-4924-4C59-A4E2-1F46DF9E38D8}" srcOrd="0" destOrd="0" presId="urn:microsoft.com/office/officeart/2005/8/layout/cycle5"/>
    <dgm:cxn modelId="{19BEE1DA-005E-43A9-9EFD-47A3C715FE6B}" srcId="{C8E27591-4254-4924-83A4-F90B45BA54F5}" destId="{70AC607E-AFDA-4F84-8D7D-8B4F0BFF2F06}" srcOrd="11" destOrd="0" parTransId="{117564AE-1566-4654-9240-7F0A4D96E360}" sibTransId="{4D247DC5-137F-4DAE-B41D-3ED2F5793F01}"/>
    <dgm:cxn modelId="{B946C78A-5D51-46C3-8E5C-440E9C976585}" type="presOf" srcId="{21A46CE5-27CD-449B-9E2B-8836BD5A6E45}" destId="{71567A90-AA5A-4B5F-A3BC-2A0825776E58}" srcOrd="0" destOrd="0" presId="urn:microsoft.com/office/officeart/2005/8/layout/cycle5"/>
    <dgm:cxn modelId="{71618369-8954-4081-A384-F170CD5B935B}" type="presOf" srcId="{9FF17986-2C5D-46F8-8A4B-1C5F1331D725}" destId="{397F1FD6-EE3A-4026-AA58-1BAEDB2A63CA}" srcOrd="0" destOrd="0" presId="urn:microsoft.com/office/officeart/2005/8/layout/cycle5"/>
    <dgm:cxn modelId="{FD9FD3D9-8E57-46C9-B93F-4D2C4C82D35A}" type="presOf" srcId="{5CBDD468-0427-43E5-AB79-F141E44A0FAD}" destId="{6A8463B8-CC33-444E-9DA2-D3687EAFBC68}" srcOrd="0" destOrd="0" presId="urn:microsoft.com/office/officeart/2005/8/layout/cycle5"/>
    <dgm:cxn modelId="{B15569B9-A694-4F18-BC53-BC3614CB7103}" srcId="{C8E27591-4254-4924-83A4-F90B45BA54F5}" destId="{43185CA4-B15F-407F-9C3C-AEFA16F8B780}" srcOrd="30" destOrd="0" parTransId="{E679ED00-E752-47DC-866A-04AE1444F979}" sibTransId="{E9E29719-C9FA-4C49-8DAA-D97D63680801}"/>
    <dgm:cxn modelId="{A0879526-DD93-4775-9B4C-EE9431DCFA15}" type="presOf" srcId="{2B8517B7-BB9F-4C28-B36D-38C2524297A6}" destId="{B1527286-A8E1-4443-85DD-6BEDDFD8A939}" srcOrd="0" destOrd="0" presId="urn:microsoft.com/office/officeart/2005/8/layout/cycle5"/>
    <dgm:cxn modelId="{5D75B67A-F999-4562-935D-5548AE8B08B9}" type="presOf" srcId="{693422A3-DBC2-48D3-AC88-C205726BC3A9}" destId="{FAAC9F59-C73E-4A12-AD59-33D1B1FC52FF}" srcOrd="0" destOrd="0" presId="urn:microsoft.com/office/officeart/2005/8/layout/cycle5"/>
    <dgm:cxn modelId="{FA9AB980-9A11-469D-A791-770576622FFB}" srcId="{C8E27591-4254-4924-83A4-F90B45BA54F5}" destId="{01D95E80-9FC2-4FCA-A409-CEEF0F29E4D9}" srcOrd="36" destOrd="0" parTransId="{C616CF80-0BA0-46A9-BC30-AB3E240CE8B7}" sibTransId="{5C960A81-BC71-441D-B09F-CC7F59D2FE05}"/>
    <dgm:cxn modelId="{C96658FB-04CE-4524-A7C1-C49E80C91816}" type="presOf" srcId="{2AF2D52B-F70B-41A7-BDBE-6F34AEDF947D}" destId="{8C481C61-0912-407C-ABA6-C74573EA8B94}" srcOrd="0" destOrd="0" presId="urn:microsoft.com/office/officeart/2005/8/layout/cycle5"/>
    <dgm:cxn modelId="{48368AA0-FABE-4AE9-BE6D-9E89671F881D}" srcId="{C8E27591-4254-4924-83A4-F90B45BA54F5}" destId="{E1C89BE7-83CC-49F6-BCC6-25705FBC7703}" srcOrd="28" destOrd="0" parTransId="{5C3E260B-7BBD-468B-8FEC-2F80065CC7D1}" sibTransId="{2AF2D52B-F70B-41A7-BDBE-6F34AEDF947D}"/>
    <dgm:cxn modelId="{6C3A9CC6-6DB1-40E0-8230-DC70A0E32C18}" type="presOf" srcId="{23110990-EF1C-4961-A3E4-8AE01569EF5F}" destId="{DAEC8311-7059-47A1-963F-8F747AC44EF5}" srcOrd="0" destOrd="0" presId="urn:microsoft.com/office/officeart/2005/8/layout/cycle5"/>
    <dgm:cxn modelId="{7885AE10-B326-420C-85C2-C461458C72FA}" type="presOf" srcId="{0A7ACF61-EDD1-435D-85BB-B844F3CD6717}" destId="{F1726DAE-FCBA-44EB-96B4-42FFCCFB2991}" srcOrd="0" destOrd="0" presId="urn:microsoft.com/office/officeart/2005/8/layout/cycle5"/>
    <dgm:cxn modelId="{460D64FE-894C-45FA-B5F1-A06B9A2ABC32}" type="presOf" srcId="{398F8B5D-397C-4D83-98BC-35F35769258C}" destId="{31B9E83C-6F95-4DB4-8783-8264C5D8AFCC}" srcOrd="0" destOrd="0" presId="urn:microsoft.com/office/officeart/2005/8/layout/cycle5"/>
    <dgm:cxn modelId="{A24279CA-8974-4C42-89DA-C4D56C66A129}" type="presOf" srcId="{88050DC5-F4AC-43D3-B6FA-69B5C2ECBB66}" destId="{924E6917-B920-4EA1-9DC5-4030E8187B60}" srcOrd="0" destOrd="0" presId="urn:microsoft.com/office/officeart/2005/8/layout/cycle5"/>
    <dgm:cxn modelId="{BBFBB649-1C33-441F-AE06-10F08DC83D7D}" type="presOf" srcId="{766763D9-778E-4393-B210-6EE5104A83F8}" destId="{4F0F439D-34AF-467D-B3EF-06C37AFC6AD2}" srcOrd="0" destOrd="0" presId="urn:microsoft.com/office/officeart/2005/8/layout/cycle5"/>
    <dgm:cxn modelId="{D46A3619-22AB-44BD-8B82-1647FF3E87F9}" type="presOf" srcId="{A718B98F-C523-4FA2-BC68-267DBFF4E99C}" destId="{90570CFB-530A-4684-9AA5-08E68D79B2B4}" srcOrd="0" destOrd="0" presId="urn:microsoft.com/office/officeart/2005/8/layout/cycle5"/>
    <dgm:cxn modelId="{72DD1FCD-BFB2-43FA-B334-835C0F6B3EC2}" type="presOf" srcId="{52AFD4E3-840C-4BAC-A2A0-FC8490DE7ADE}" destId="{7BF782FF-0C6A-4BDA-8BB1-1EC14EBE22E0}" srcOrd="0" destOrd="0" presId="urn:microsoft.com/office/officeart/2005/8/layout/cycle5"/>
    <dgm:cxn modelId="{2E1E851E-5B93-4135-8D0A-96F2317A0A9D}" type="presOf" srcId="{74F907D3-AAEF-435E-8193-3BF89F22CD47}" destId="{A8B55C64-21FA-4D6B-836E-22865F17E0DE}" srcOrd="0" destOrd="0" presId="urn:microsoft.com/office/officeart/2005/8/layout/cycle5"/>
    <dgm:cxn modelId="{DB64DDB9-396A-4908-A13C-C3153D497848}" type="presOf" srcId="{4B95713D-0FF5-4832-B321-9CDD8912B8A2}" destId="{A173FB0A-435B-4294-A5F1-DA521DD00E3A}" srcOrd="0" destOrd="0" presId="urn:microsoft.com/office/officeart/2005/8/layout/cycle5"/>
    <dgm:cxn modelId="{0B3EFBA3-2AE7-41B8-A7C4-721AA6CAED58}" type="presOf" srcId="{70AC607E-AFDA-4F84-8D7D-8B4F0BFF2F06}" destId="{5A84FD82-3D6A-40DC-B039-0EA85061BD7E}" srcOrd="0" destOrd="0" presId="urn:microsoft.com/office/officeart/2005/8/layout/cycle5"/>
    <dgm:cxn modelId="{D7C3D0AF-FB90-4957-BCE4-44E007DE4577}" srcId="{C8E27591-4254-4924-83A4-F90B45BA54F5}" destId="{88050DC5-F4AC-43D3-B6FA-69B5C2ECBB66}" srcOrd="1" destOrd="0" parTransId="{6B751D59-9497-4314-955A-E0E4C18CE9BC}" sibTransId="{338677C0-5560-4076-BAA5-26CBF521449D}"/>
    <dgm:cxn modelId="{7B724843-0496-45B7-AEBA-BA7BDC680C04}" type="presOf" srcId="{3F46F818-D80F-4E99-A3BD-43016A3CB402}" destId="{E4CB19A8-2AA4-4E79-A358-594E5DE48E9C}" srcOrd="0" destOrd="0" presId="urn:microsoft.com/office/officeart/2005/8/layout/cycle5"/>
    <dgm:cxn modelId="{839C41B5-371C-4D89-8AF7-8F31459DBA65}" type="presOf" srcId="{310B0DE9-0B79-4916-AE73-10335E66B86B}" destId="{83E36462-3222-45F7-897E-EC1A6E4E6ECC}" srcOrd="0" destOrd="0" presId="urn:microsoft.com/office/officeart/2005/8/layout/cycle5"/>
    <dgm:cxn modelId="{F7D92330-8022-432C-A794-0E95C2D90348}" type="presOf" srcId="{CFA21210-A04C-4668-A189-8F7A9489685A}" destId="{6C8F3923-9D7E-4F30-9256-DAE2F4C0B0CF}" srcOrd="0" destOrd="0" presId="urn:microsoft.com/office/officeart/2005/8/layout/cycle5"/>
    <dgm:cxn modelId="{64767535-AC2A-49B2-AB43-AE92AC88964F}" type="presOf" srcId="{C8E27591-4254-4924-83A4-F90B45BA54F5}" destId="{1973DFE1-045A-4B02-9E4B-03C984E116D8}" srcOrd="0" destOrd="0" presId="urn:microsoft.com/office/officeart/2005/8/layout/cycle5"/>
    <dgm:cxn modelId="{32A2998F-F211-46A8-9A94-FBD9E61B7C5A}" type="presOf" srcId="{618B20B8-E824-4FB8-915D-280A28E8AF6C}" destId="{D104AF38-064D-416F-B8E8-0A657EE759C3}" srcOrd="0" destOrd="0" presId="urn:microsoft.com/office/officeart/2005/8/layout/cycle5"/>
    <dgm:cxn modelId="{AF771128-6B67-4CCD-98DE-A85316647D9D}" srcId="{C8E27591-4254-4924-83A4-F90B45BA54F5}" destId="{748A712D-70E7-490F-9876-5A91BF17644A}" srcOrd="9" destOrd="0" parTransId="{79535B1C-C9AD-4438-BE8C-B166CF550765}" sibTransId="{4EF6ED1F-6BF2-42DC-A93C-A1FA11B31F8F}"/>
    <dgm:cxn modelId="{B4A0E5E4-3ACD-4FDA-A696-C3C277B97F15}" type="presParOf" srcId="{1973DFE1-045A-4B02-9E4B-03C984E116D8}" destId="{33E33E61-E38A-4913-854B-FEDCF130ED48}" srcOrd="0" destOrd="0" presId="urn:microsoft.com/office/officeart/2005/8/layout/cycle5"/>
    <dgm:cxn modelId="{78B6F3D1-5A6F-4256-B4BA-171C6AAE1403}" type="presParOf" srcId="{1973DFE1-045A-4B02-9E4B-03C984E116D8}" destId="{F3F7A903-F9EA-4B6F-9AFB-CFB621273E24}" srcOrd="1" destOrd="0" presId="urn:microsoft.com/office/officeart/2005/8/layout/cycle5"/>
    <dgm:cxn modelId="{13571549-340D-4F15-8C95-DAD46ADA6535}" type="presParOf" srcId="{1973DFE1-045A-4B02-9E4B-03C984E116D8}" destId="{F91451E3-D6F3-44BF-A5A3-8A96FD528F0E}" srcOrd="2" destOrd="0" presId="urn:microsoft.com/office/officeart/2005/8/layout/cycle5"/>
    <dgm:cxn modelId="{382081E2-5A6E-4E2A-B34C-DA2F0CDFC284}" type="presParOf" srcId="{1973DFE1-045A-4B02-9E4B-03C984E116D8}" destId="{924E6917-B920-4EA1-9DC5-4030E8187B60}" srcOrd="3" destOrd="0" presId="urn:microsoft.com/office/officeart/2005/8/layout/cycle5"/>
    <dgm:cxn modelId="{44E6AE65-846D-4CBF-861D-326ECC324BC0}" type="presParOf" srcId="{1973DFE1-045A-4B02-9E4B-03C984E116D8}" destId="{B167417F-4DA3-4489-8C54-8A9B9B6A678F}" srcOrd="4" destOrd="0" presId="urn:microsoft.com/office/officeart/2005/8/layout/cycle5"/>
    <dgm:cxn modelId="{8D3A908B-6AE7-4721-8FBE-A07C9E942935}" type="presParOf" srcId="{1973DFE1-045A-4B02-9E4B-03C984E116D8}" destId="{655ACD83-FD40-41C4-A464-DB80ED31ABA9}" srcOrd="5" destOrd="0" presId="urn:microsoft.com/office/officeart/2005/8/layout/cycle5"/>
    <dgm:cxn modelId="{1DEFA871-AC66-4314-BEB8-CDF53C786D5D}" type="presParOf" srcId="{1973DFE1-045A-4B02-9E4B-03C984E116D8}" destId="{A1746C6A-81AF-4BFB-B227-891F31848FC5}" srcOrd="6" destOrd="0" presId="urn:microsoft.com/office/officeart/2005/8/layout/cycle5"/>
    <dgm:cxn modelId="{8C8D08C1-B796-498F-9736-E803609ADFE7}" type="presParOf" srcId="{1973DFE1-045A-4B02-9E4B-03C984E116D8}" destId="{67E92F91-EFD9-4BC4-B77E-FD71C1B6CB8E}" srcOrd="7" destOrd="0" presId="urn:microsoft.com/office/officeart/2005/8/layout/cycle5"/>
    <dgm:cxn modelId="{7EC8AEC2-29F8-4BCB-A3B9-0798C3A04CCB}" type="presParOf" srcId="{1973DFE1-045A-4B02-9E4B-03C984E116D8}" destId="{83B26846-6497-4438-B9AA-788F45CD7CAA}" srcOrd="8" destOrd="0" presId="urn:microsoft.com/office/officeart/2005/8/layout/cycle5"/>
    <dgm:cxn modelId="{AAB437AB-94BF-4B69-8DB4-64540BF50190}" type="presParOf" srcId="{1973DFE1-045A-4B02-9E4B-03C984E116D8}" destId="{8383BC19-027D-4ABE-A8CA-89B952A81028}" srcOrd="9" destOrd="0" presId="urn:microsoft.com/office/officeart/2005/8/layout/cycle5"/>
    <dgm:cxn modelId="{257BEC58-3AD8-4757-A282-5C01200C5337}" type="presParOf" srcId="{1973DFE1-045A-4B02-9E4B-03C984E116D8}" destId="{992242C2-53EC-4B0F-ACFD-1D64F9490F67}" srcOrd="10" destOrd="0" presId="urn:microsoft.com/office/officeart/2005/8/layout/cycle5"/>
    <dgm:cxn modelId="{482B690A-32FF-4442-97B5-CC68A259307D}" type="presParOf" srcId="{1973DFE1-045A-4B02-9E4B-03C984E116D8}" destId="{A875FFB6-D550-4456-8634-31D0B65C4966}" srcOrd="11" destOrd="0" presId="urn:microsoft.com/office/officeart/2005/8/layout/cycle5"/>
    <dgm:cxn modelId="{66D1C6F7-527C-4029-897F-8239F4104E15}" type="presParOf" srcId="{1973DFE1-045A-4B02-9E4B-03C984E116D8}" destId="{F9D32133-0ABC-420B-B83A-FB019C655A10}" srcOrd="12" destOrd="0" presId="urn:microsoft.com/office/officeart/2005/8/layout/cycle5"/>
    <dgm:cxn modelId="{96B20D97-5023-4A00-97E9-723ED716D4B0}" type="presParOf" srcId="{1973DFE1-045A-4B02-9E4B-03C984E116D8}" destId="{47F0DB38-8CC0-4615-BF32-DF5B0D18084A}" srcOrd="13" destOrd="0" presId="urn:microsoft.com/office/officeart/2005/8/layout/cycle5"/>
    <dgm:cxn modelId="{1B9E929C-41B6-4BEA-A2A9-0FEE37C7D010}" type="presParOf" srcId="{1973DFE1-045A-4B02-9E4B-03C984E116D8}" destId="{FAE308A5-87D9-47D2-8AF0-4A10DBA5453A}" srcOrd="14" destOrd="0" presId="urn:microsoft.com/office/officeart/2005/8/layout/cycle5"/>
    <dgm:cxn modelId="{6E24B532-C0E4-43BB-88FE-2633E375D8A8}" type="presParOf" srcId="{1973DFE1-045A-4B02-9E4B-03C984E116D8}" destId="{E1E2DF94-66F2-4B18-8F7D-9F7580FEA4BA}" srcOrd="15" destOrd="0" presId="urn:microsoft.com/office/officeart/2005/8/layout/cycle5"/>
    <dgm:cxn modelId="{56621F49-796C-4B20-ADEA-72B1C4017CA8}" type="presParOf" srcId="{1973DFE1-045A-4B02-9E4B-03C984E116D8}" destId="{11433987-9664-45C8-A7DB-10D3883E4A83}" srcOrd="16" destOrd="0" presId="urn:microsoft.com/office/officeart/2005/8/layout/cycle5"/>
    <dgm:cxn modelId="{63F72480-BFFB-4305-9EDC-5567AC381293}" type="presParOf" srcId="{1973DFE1-045A-4B02-9E4B-03C984E116D8}" destId="{64887312-CC53-46B0-93B1-934C9FC54CD5}" srcOrd="17" destOrd="0" presId="urn:microsoft.com/office/officeart/2005/8/layout/cycle5"/>
    <dgm:cxn modelId="{168EE0DA-0EB8-4483-A90E-211A963EA9E5}" type="presParOf" srcId="{1973DFE1-045A-4B02-9E4B-03C984E116D8}" destId="{0010FE82-60FA-4186-831A-668E9EA90950}" srcOrd="18" destOrd="0" presId="urn:microsoft.com/office/officeart/2005/8/layout/cycle5"/>
    <dgm:cxn modelId="{CC7D216C-8EBB-423D-BD8B-CB50E0D7B8E3}" type="presParOf" srcId="{1973DFE1-045A-4B02-9E4B-03C984E116D8}" destId="{DD0CD425-EE3E-4F29-8C35-D02CAF11D21E}" srcOrd="19" destOrd="0" presId="urn:microsoft.com/office/officeart/2005/8/layout/cycle5"/>
    <dgm:cxn modelId="{B15ADF57-4B46-453E-B503-24D677272C16}" type="presParOf" srcId="{1973DFE1-045A-4B02-9E4B-03C984E116D8}" destId="{C03D18EC-8D4E-410A-B6D2-5AE9347AB710}" srcOrd="20" destOrd="0" presId="urn:microsoft.com/office/officeart/2005/8/layout/cycle5"/>
    <dgm:cxn modelId="{F39916D7-505F-4CBB-AB31-E795A02FCCB4}" type="presParOf" srcId="{1973DFE1-045A-4B02-9E4B-03C984E116D8}" destId="{F6CEB6BC-28F6-4047-976B-7978EEBF3DDB}" srcOrd="21" destOrd="0" presId="urn:microsoft.com/office/officeart/2005/8/layout/cycle5"/>
    <dgm:cxn modelId="{5EF71F78-DB94-45A0-B937-31E89BCF768C}" type="presParOf" srcId="{1973DFE1-045A-4B02-9E4B-03C984E116D8}" destId="{DD163BF9-82D3-4455-9454-AD4A35BA69A2}" srcOrd="22" destOrd="0" presId="urn:microsoft.com/office/officeart/2005/8/layout/cycle5"/>
    <dgm:cxn modelId="{2317C678-0BA7-4557-AFC3-074D901E9F82}" type="presParOf" srcId="{1973DFE1-045A-4B02-9E4B-03C984E116D8}" destId="{FAAC9F59-C73E-4A12-AD59-33D1B1FC52FF}" srcOrd="23" destOrd="0" presId="urn:microsoft.com/office/officeart/2005/8/layout/cycle5"/>
    <dgm:cxn modelId="{8C42847E-E7D5-472A-A2E9-FEF7C54440DC}" type="presParOf" srcId="{1973DFE1-045A-4B02-9E4B-03C984E116D8}" destId="{E220323A-BC3A-405A-B525-16326538D3D7}" srcOrd="24" destOrd="0" presId="urn:microsoft.com/office/officeart/2005/8/layout/cycle5"/>
    <dgm:cxn modelId="{80210B54-6579-4985-B087-7DDFDB27C47B}" type="presParOf" srcId="{1973DFE1-045A-4B02-9E4B-03C984E116D8}" destId="{4839D74D-E8C3-424F-9677-FD17B2528938}" srcOrd="25" destOrd="0" presId="urn:microsoft.com/office/officeart/2005/8/layout/cycle5"/>
    <dgm:cxn modelId="{2C687F9F-60D6-4C73-A1E3-C7BCD6D9F403}" type="presParOf" srcId="{1973DFE1-045A-4B02-9E4B-03C984E116D8}" destId="{0087137C-1B59-472F-9503-3FE9C660D383}" srcOrd="26" destOrd="0" presId="urn:microsoft.com/office/officeart/2005/8/layout/cycle5"/>
    <dgm:cxn modelId="{F899E774-5094-410E-BF41-31F532DA3055}" type="presParOf" srcId="{1973DFE1-045A-4B02-9E4B-03C984E116D8}" destId="{34C168D0-A851-4D78-9D96-C213CD9B9129}" srcOrd="27" destOrd="0" presId="urn:microsoft.com/office/officeart/2005/8/layout/cycle5"/>
    <dgm:cxn modelId="{88B8CB57-69A2-4ABD-B21A-89E3810DE44F}" type="presParOf" srcId="{1973DFE1-045A-4B02-9E4B-03C984E116D8}" destId="{80B8A805-0882-4C2C-BBA8-4C6A8945D2C6}" srcOrd="28" destOrd="0" presId="urn:microsoft.com/office/officeart/2005/8/layout/cycle5"/>
    <dgm:cxn modelId="{0207F83E-AC22-400B-9BBC-48013CF2126B}" type="presParOf" srcId="{1973DFE1-045A-4B02-9E4B-03C984E116D8}" destId="{E94AE344-5A26-4360-B593-A05975BEE510}" srcOrd="29" destOrd="0" presId="urn:microsoft.com/office/officeart/2005/8/layout/cycle5"/>
    <dgm:cxn modelId="{6C01748F-E57A-4FB3-9294-DAADD2BE0B48}" type="presParOf" srcId="{1973DFE1-045A-4B02-9E4B-03C984E116D8}" destId="{94FA8370-AB71-47EB-B353-4890CFF74CA6}" srcOrd="30" destOrd="0" presId="urn:microsoft.com/office/officeart/2005/8/layout/cycle5"/>
    <dgm:cxn modelId="{097C8348-2ED2-4EF6-A8AE-8ED71B00CF53}" type="presParOf" srcId="{1973DFE1-045A-4B02-9E4B-03C984E116D8}" destId="{C3D2B0E9-7B0D-45CB-BFD1-8F55F3690D3D}" srcOrd="31" destOrd="0" presId="urn:microsoft.com/office/officeart/2005/8/layout/cycle5"/>
    <dgm:cxn modelId="{791D2B3C-7894-46B2-A66D-4DA233536C36}" type="presParOf" srcId="{1973DFE1-045A-4B02-9E4B-03C984E116D8}" destId="{F1726DAE-FCBA-44EB-96B4-42FFCCFB2991}" srcOrd="32" destOrd="0" presId="urn:microsoft.com/office/officeart/2005/8/layout/cycle5"/>
    <dgm:cxn modelId="{F2A67F80-8E03-4B82-BFDF-321801D81728}" type="presParOf" srcId="{1973DFE1-045A-4B02-9E4B-03C984E116D8}" destId="{5A84FD82-3D6A-40DC-B039-0EA85061BD7E}" srcOrd="33" destOrd="0" presId="urn:microsoft.com/office/officeart/2005/8/layout/cycle5"/>
    <dgm:cxn modelId="{3627FB04-2841-45BC-BA46-4B57E0374F01}" type="presParOf" srcId="{1973DFE1-045A-4B02-9E4B-03C984E116D8}" destId="{CCC52594-ECF1-4429-80C3-5F2E1CF002A4}" srcOrd="34" destOrd="0" presId="urn:microsoft.com/office/officeart/2005/8/layout/cycle5"/>
    <dgm:cxn modelId="{6CD7D58E-37B0-4C33-807B-A36FF3CE8D63}" type="presParOf" srcId="{1973DFE1-045A-4B02-9E4B-03C984E116D8}" destId="{DC034614-8E45-451D-AB7D-1E25C5F71044}" srcOrd="35" destOrd="0" presId="urn:microsoft.com/office/officeart/2005/8/layout/cycle5"/>
    <dgm:cxn modelId="{DB199153-51AA-44FE-98EF-F6C26EAD3F6A}" type="presParOf" srcId="{1973DFE1-045A-4B02-9E4B-03C984E116D8}" destId="{EA40CDB4-DF6D-43CB-AEAD-002316FB6D06}" srcOrd="36" destOrd="0" presId="urn:microsoft.com/office/officeart/2005/8/layout/cycle5"/>
    <dgm:cxn modelId="{999C5D9A-2C73-43CC-9819-918B4676B8FB}" type="presParOf" srcId="{1973DFE1-045A-4B02-9E4B-03C984E116D8}" destId="{99345A7F-FE45-4BDA-8D09-9696DF7B5A54}" srcOrd="37" destOrd="0" presId="urn:microsoft.com/office/officeart/2005/8/layout/cycle5"/>
    <dgm:cxn modelId="{14CC2FB3-B8BA-4E1C-A8A1-8535C764B5A8}" type="presParOf" srcId="{1973DFE1-045A-4B02-9E4B-03C984E116D8}" destId="{81501217-B979-4630-983B-47FE1B347357}" srcOrd="38" destOrd="0" presId="urn:microsoft.com/office/officeart/2005/8/layout/cycle5"/>
    <dgm:cxn modelId="{29FD9399-4961-4189-9869-A7AB698765A3}" type="presParOf" srcId="{1973DFE1-045A-4B02-9E4B-03C984E116D8}" destId="{3FBEC522-26E2-4955-9E35-788B1C7F7749}" srcOrd="39" destOrd="0" presId="urn:microsoft.com/office/officeart/2005/8/layout/cycle5"/>
    <dgm:cxn modelId="{9ED60662-3D64-4D1C-9350-015EDCFFBE7F}" type="presParOf" srcId="{1973DFE1-045A-4B02-9E4B-03C984E116D8}" destId="{6BF3A2F6-4451-4EA1-A41E-5E5E155FDFC0}" srcOrd="40" destOrd="0" presId="urn:microsoft.com/office/officeart/2005/8/layout/cycle5"/>
    <dgm:cxn modelId="{64E23CF1-9CA4-4430-B777-71439E0F8352}" type="presParOf" srcId="{1973DFE1-045A-4B02-9E4B-03C984E116D8}" destId="{0C5EBA6E-07D8-4D44-8F03-6F5BD4F1A2C9}" srcOrd="41" destOrd="0" presId="urn:microsoft.com/office/officeart/2005/8/layout/cycle5"/>
    <dgm:cxn modelId="{3F78DD7C-E7A7-4B23-AB96-B92623ED0905}" type="presParOf" srcId="{1973DFE1-045A-4B02-9E4B-03C984E116D8}" destId="{BEFED4CD-32E8-414D-A946-1C2F8E40B3A6}" srcOrd="42" destOrd="0" presId="urn:microsoft.com/office/officeart/2005/8/layout/cycle5"/>
    <dgm:cxn modelId="{2A46413E-9A2A-4BFF-A625-8AB8091F6F60}" type="presParOf" srcId="{1973DFE1-045A-4B02-9E4B-03C984E116D8}" destId="{9801BE4A-12A4-4BD3-9F54-39E033CF598A}" srcOrd="43" destOrd="0" presId="urn:microsoft.com/office/officeart/2005/8/layout/cycle5"/>
    <dgm:cxn modelId="{1324297B-E1D8-4B0E-83DF-AEBB70CBB8F4}" type="presParOf" srcId="{1973DFE1-045A-4B02-9E4B-03C984E116D8}" destId="{274290D5-870B-4958-A4FA-B4326CBA09B9}" srcOrd="44" destOrd="0" presId="urn:microsoft.com/office/officeart/2005/8/layout/cycle5"/>
    <dgm:cxn modelId="{AA837800-DEAB-4953-92BC-01784E96E42C}" type="presParOf" srcId="{1973DFE1-045A-4B02-9E4B-03C984E116D8}" destId="{51682241-8A9A-4922-888A-7457E83CAB9A}" srcOrd="45" destOrd="0" presId="urn:microsoft.com/office/officeart/2005/8/layout/cycle5"/>
    <dgm:cxn modelId="{35AF4839-37DE-49C2-B193-A589CA70AF09}" type="presParOf" srcId="{1973DFE1-045A-4B02-9E4B-03C984E116D8}" destId="{819AE697-0C19-44CE-80A6-FEFE792E6D59}" srcOrd="46" destOrd="0" presId="urn:microsoft.com/office/officeart/2005/8/layout/cycle5"/>
    <dgm:cxn modelId="{297F506B-D280-45FF-A8EE-24CDA5407983}" type="presParOf" srcId="{1973DFE1-045A-4B02-9E4B-03C984E116D8}" destId="{4F0F439D-34AF-467D-B3EF-06C37AFC6AD2}" srcOrd="47" destOrd="0" presId="urn:microsoft.com/office/officeart/2005/8/layout/cycle5"/>
    <dgm:cxn modelId="{BDA7131F-3445-4D5D-9D68-9DC7A792B0A0}" type="presParOf" srcId="{1973DFE1-045A-4B02-9E4B-03C984E116D8}" destId="{4BCE4B2B-3970-43E2-AA08-7821D3556564}" srcOrd="48" destOrd="0" presId="urn:microsoft.com/office/officeart/2005/8/layout/cycle5"/>
    <dgm:cxn modelId="{81D9EAA1-E9F8-430B-9BE7-A7BE5B2A9FD6}" type="presParOf" srcId="{1973DFE1-045A-4B02-9E4B-03C984E116D8}" destId="{C67C8197-315C-4153-BCBF-BA20940B97A9}" srcOrd="49" destOrd="0" presId="urn:microsoft.com/office/officeart/2005/8/layout/cycle5"/>
    <dgm:cxn modelId="{A30E295E-C306-460F-BB0D-B1C743790125}" type="presParOf" srcId="{1973DFE1-045A-4B02-9E4B-03C984E116D8}" destId="{1E6AB4CC-BB29-472A-BB92-00BE7F1F8DDC}" srcOrd="50" destOrd="0" presId="urn:microsoft.com/office/officeart/2005/8/layout/cycle5"/>
    <dgm:cxn modelId="{C91935AE-F2D3-463C-AD15-882AF5581532}" type="presParOf" srcId="{1973DFE1-045A-4B02-9E4B-03C984E116D8}" destId="{8BD1774C-FE18-4697-8264-27CB0EE7CA92}" srcOrd="51" destOrd="0" presId="urn:microsoft.com/office/officeart/2005/8/layout/cycle5"/>
    <dgm:cxn modelId="{DEC52A53-1A82-459F-985E-EFC04D2DD845}" type="presParOf" srcId="{1973DFE1-045A-4B02-9E4B-03C984E116D8}" destId="{AAB5426A-561E-4F82-8A65-3363B7F0340E}" srcOrd="52" destOrd="0" presId="urn:microsoft.com/office/officeart/2005/8/layout/cycle5"/>
    <dgm:cxn modelId="{C6A686EC-8221-4366-85EB-6B62DA8450C2}" type="presParOf" srcId="{1973DFE1-045A-4B02-9E4B-03C984E116D8}" destId="{79505C4B-16AB-4D54-81E8-D8C8FB8CEAFE}" srcOrd="53" destOrd="0" presId="urn:microsoft.com/office/officeart/2005/8/layout/cycle5"/>
    <dgm:cxn modelId="{985737F4-6E81-4CCA-90DC-0C35F52FC1AD}" type="presParOf" srcId="{1973DFE1-045A-4B02-9E4B-03C984E116D8}" destId="{799E1C08-DAAB-4DE5-8124-A100D1011462}" srcOrd="54" destOrd="0" presId="urn:microsoft.com/office/officeart/2005/8/layout/cycle5"/>
    <dgm:cxn modelId="{CB44E3E8-ACF1-4F83-A0D7-FD989D751365}" type="presParOf" srcId="{1973DFE1-045A-4B02-9E4B-03C984E116D8}" destId="{7E9FCE23-0A28-466F-A72C-DDD4FED8F3B7}" srcOrd="55" destOrd="0" presId="urn:microsoft.com/office/officeart/2005/8/layout/cycle5"/>
    <dgm:cxn modelId="{2A093D70-36C6-4B9B-B7ED-A9D8E11DE3CF}" type="presParOf" srcId="{1973DFE1-045A-4B02-9E4B-03C984E116D8}" destId="{E4CB19A8-2AA4-4E79-A358-594E5DE48E9C}" srcOrd="56" destOrd="0" presId="urn:microsoft.com/office/officeart/2005/8/layout/cycle5"/>
    <dgm:cxn modelId="{852E4780-41BF-45A9-922D-AD0A79D38FB9}" type="presParOf" srcId="{1973DFE1-045A-4B02-9E4B-03C984E116D8}" destId="{87F6E175-A69B-45B3-AB19-A2FC7D8FB9DF}" srcOrd="57" destOrd="0" presId="urn:microsoft.com/office/officeart/2005/8/layout/cycle5"/>
    <dgm:cxn modelId="{FCE5654F-1DEC-4A63-8531-C0FE0FC1CB40}" type="presParOf" srcId="{1973DFE1-045A-4B02-9E4B-03C984E116D8}" destId="{A7F8ABA3-EE84-4C35-A759-20161E1A04D0}" srcOrd="58" destOrd="0" presId="urn:microsoft.com/office/officeart/2005/8/layout/cycle5"/>
    <dgm:cxn modelId="{525FB505-7D92-4641-A6B5-FCFDA9AB01D7}" type="presParOf" srcId="{1973DFE1-045A-4B02-9E4B-03C984E116D8}" destId="{DAEC8311-7059-47A1-963F-8F747AC44EF5}" srcOrd="59" destOrd="0" presId="urn:microsoft.com/office/officeart/2005/8/layout/cycle5"/>
    <dgm:cxn modelId="{490B6BBA-3ACE-42D3-8DD8-C94BE9F26EB4}" type="presParOf" srcId="{1973DFE1-045A-4B02-9E4B-03C984E116D8}" destId="{36866F9B-31A2-4077-BB98-785CA0898C60}" srcOrd="60" destOrd="0" presId="urn:microsoft.com/office/officeart/2005/8/layout/cycle5"/>
    <dgm:cxn modelId="{453589A0-93FB-40A6-BA89-A5E11D6DD28F}" type="presParOf" srcId="{1973DFE1-045A-4B02-9E4B-03C984E116D8}" destId="{9F0D3A68-E369-4850-8F8B-51DC92943306}" srcOrd="61" destOrd="0" presId="urn:microsoft.com/office/officeart/2005/8/layout/cycle5"/>
    <dgm:cxn modelId="{E77D3DD9-EFF1-4A79-AE0A-05BFA927597B}" type="presParOf" srcId="{1973DFE1-045A-4B02-9E4B-03C984E116D8}" destId="{F44835F0-6DF7-4E4C-ADD5-E31B7230A35D}" srcOrd="62" destOrd="0" presId="urn:microsoft.com/office/officeart/2005/8/layout/cycle5"/>
    <dgm:cxn modelId="{0E77BFB8-0E43-4459-BEEB-BC8AB3F52BA2}" type="presParOf" srcId="{1973DFE1-045A-4B02-9E4B-03C984E116D8}" destId="{6A8463B8-CC33-444E-9DA2-D3687EAFBC68}" srcOrd="63" destOrd="0" presId="urn:microsoft.com/office/officeart/2005/8/layout/cycle5"/>
    <dgm:cxn modelId="{E5822C1B-5852-44E6-9281-FAA668F66502}" type="presParOf" srcId="{1973DFE1-045A-4B02-9E4B-03C984E116D8}" destId="{ABDC8FDF-23B5-4A2A-822C-72B3751B04D6}" srcOrd="64" destOrd="0" presId="urn:microsoft.com/office/officeart/2005/8/layout/cycle5"/>
    <dgm:cxn modelId="{78887C3D-1F5F-4FF7-8DFC-42E64E27F1C2}" type="presParOf" srcId="{1973DFE1-045A-4B02-9E4B-03C984E116D8}" destId="{96BF5D93-A62B-4C19-A844-8734AF96257A}" srcOrd="65" destOrd="0" presId="urn:microsoft.com/office/officeart/2005/8/layout/cycle5"/>
    <dgm:cxn modelId="{DE847E52-057A-425E-B789-5B2D3CC64A09}" type="presParOf" srcId="{1973DFE1-045A-4B02-9E4B-03C984E116D8}" destId="{742FFDCA-B27B-4E5D-8762-47AE32420301}" srcOrd="66" destOrd="0" presId="urn:microsoft.com/office/officeart/2005/8/layout/cycle5"/>
    <dgm:cxn modelId="{2C8C6132-DFB2-48A6-A228-B6F87FAB02D6}" type="presParOf" srcId="{1973DFE1-045A-4B02-9E4B-03C984E116D8}" destId="{30A1B561-C897-4082-A52C-95BB0FBC2C99}" srcOrd="67" destOrd="0" presId="urn:microsoft.com/office/officeart/2005/8/layout/cycle5"/>
    <dgm:cxn modelId="{97F307D0-A9EA-478A-B4E7-B6BEB63EBEEB}" type="presParOf" srcId="{1973DFE1-045A-4B02-9E4B-03C984E116D8}" destId="{31B9E83C-6F95-4DB4-8783-8264C5D8AFCC}" srcOrd="68" destOrd="0" presId="urn:microsoft.com/office/officeart/2005/8/layout/cycle5"/>
    <dgm:cxn modelId="{BB006DC2-F44E-4A7D-B833-F172CECB9E14}" type="presParOf" srcId="{1973DFE1-045A-4B02-9E4B-03C984E116D8}" destId="{BC64FB91-8FCB-42BA-9726-53015C72489D}" srcOrd="69" destOrd="0" presId="urn:microsoft.com/office/officeart/2005/8/layout/cycle5"/>
    <dgm:cxn modelId="{5FACB1C7-4E83-4B8C-8FD5-74B19F5BD475}" type="presParOf" srcId="{1973DFE1-045A-4B02-9E4B-03C984E116D8}" destId="{576360C8-083D-4623-8F39-2AE398973940}" srcOrd="70" destOrd="0" presId="urn:microsoft.com/office/officeart/2005/8/layout/cycle5"/>
    <dgm:cxn modelId="{F8D252D5-A909-442A-BD35-388C415FB595}" type="presParOf" srcId="{1973DFE1-045A-4B02-9E4B-03C984E116D8}" destId="{D104AF38-064D-416F-B8E8-0A657EE759C3}" srcOrd="71" destOrd="0" presId="urn:microsoft.com/office/officeart/2005/8/layout/cycle5"/>
    <dgm:cxn modelId="{13193D4C-E67D-46BF-A172-169DE70209E7}" type="presParOf" srcId="{1973DFE1-045A-4B02-9E4B-03C984E116D8}" destId="{C171ED61-2C60-4A26-A6F6-CD74AA629015}" srcOrd="72" destOrd="0" presId="urn:microsoft.com/office/officeart/2005/8/layout/cycle5"/>
    <dgm:cxn modelId="{5BA432E2-8100-425E-BA91-BA9B113D8DC1}" type="presParOf" srcId="{1973DFE1-045A-4B02-9E4B-03C984E116D8}" destId="{48BBE3F7-9D81-49ED-A52C-859BDEEDB809}" srcOrd="73" destOrd="0" presId="urn:microsoft.com/office/officeart/2005/8/layout/cycle5"/>
    <dgm:cxn modelId="{8180D821-0BAF-41D5-AAF7-77AEF2966483}" type="presParOf" srcId="{1973DFE1-045A-4B02-9E4B-03C984E116D8}" destId="{9D4E583F-B3AA-49CE-A3B5-A5441AE810E9}" srcOrd="74" destOrd="0" presId="urn:microsoft.com/office/officeart/2005/8/layout/cycle5"/>
    <dgm:cxn modelId="{FD373017-507B-48A3-B79F-4CFFD71A875F}" type="presParOf" srcId="{1973DFE1-045A-4B02-9E4B-03C984E116D8}" destId="{F70AF064-6557-4B3D-B6C6-2ADEB419189B}" srcOrd="75" destOrd="0" presId="urn:microsoft.com/office/officeart/2005/8/layout/cycle5"/>
    <dgm:cxn modelId="{62DBCC26-7923-4AE6-AEC1-B71B6A1FB881}" type="presParOf" srcId="{1973DFE1-045A-4B02-9E4B-03C984E116D8}" destId="{84313319-18AC-46D4-BDDF-F0D379BBBE6F}" srcOrd="76" destOrd="0" presId="urn:microsoft.com/office/officeart/2005/8/layout/cycle5"/>
    <dgm:cxn modelId="{F830268E-3402-43DF-9BCF-2F0583E6B719}" type="presParOf" srcId="{1973DFE1-045A-4B02-9E4B-03C984E116D8}" destId="{0D3AE3FC-C230-461F-B4FA-41FC21C55D4C}" srcOrd="77" destOrd="0" presId="urn:microsoft.com/office/officeart/2005/8/layout/cycle5"/>
    <dgm:cxn modelId="{AA9BABBC-AA0E-4939-9183-2DEF14DD0860}" type="presParOf" srcId="{1973DFE1-045A-4B02-9E4B-03C984E116D8}" destId="{5A68EE55-4924-4C59-A4E2-1F46DF9E38D8}" srcOrd="78" destOrd="0" presId="urn:microsoft.com/office/officeart/2005/8/layout/cycle5"/>
    <dgm:cxn modelId="{258B0BCA-53B4-4BA0-B0B4-939A0F1B4D11}" type="presParOf" srcId="{1973DFE1-045A-4B02-9E4B-03C984E116D8}" destId="{55350C73-B457-4238-9E5C-CFBE402AD136}" srcOrd="79" destOrd="0" presId="urn:microsoft.com/office/officeart/2005/8/layout/cycle5"/>
    <dgm:cxn modelId="{BA24CC6B-7151-48DC-A3EE-37CA729D8F9A}" type="presParOf" srcId="{1973DFE1-045A-4B02-9E4B-03C984E116D8}" destId="{FDCF81A3-6204-437E-B8B2-1FF945054BFE}" srcOrd="80" destOrd="0" presId="urn:microsoft.com/office/officeart/2005/8/layout/cycle5"/>
    <dgm:cxn modelId="{9707F98C-71D1-4F76-BBF5-EB963CA5FE80}" type="presParOf" srcId="{1973DFE1-045A-4B02-9E4B-03C984E116D8}" destId="{EB80A00E-D2DA-4E05-ACFA-E26ACFADC6ED}" srcOrd="81" destOrd="0" presId="urn:microsoft.com/office/officeart/2005/8/layout/cycle5"/>
    <dgm:cxn modelId="{F41855E1-4273-475A-9AB4-A9F6C10D6FA4}" type="presParOf" srcId="{1973DFE1-045A-4B02-9E4B-03C984E116D8}" destId="{96E87F9B-50A4-4EDF-AD3F-2DDEE8DC74EB}" srcOrd="82" destOrd="0" presId="urn:microsoft.com/office/officeart/2005/8/layout/cycle5"/>
    <dgm:cxn modelId="{0BFC6B07-1E03-463D-9974-279EF5540392}" type="presParOf" srcId="{1973DFE1-045A-4B02-9E4B-03C984E116D8}" destId="{90570CFB-530A-4684-9AA5-08E68D79B2B4}" srcOrd="83" destOrd="0" presId="urn:microsoft.com/office/officeart/2005/8/layout/cycle5"/>
    <dgm:cxn modelId="{B33716CB-6A60-42F0-8BBB-1A57ED934729}" type="presParOf" srcId="{1973DFE1-045A-4B02-9E4B-03C984E116D8}" destId="{A1061B1D-2F56-45B2-899F-FCAAE9512881}" srcOrd="84" destOrd="0" presId="urn:microsoft.com/office/officeart/2005/8/layout/cycle5"/>
    <dgm:cxn modelId="{3789109B-86A8-4B3A-B09F-BCEF69CD2214}" type="presParOf" srcId="{1973DFE1-045A-4B02-9E4B-03C984E116D8}" destId="{AFBF65D3-006E-473F-BE9D-8A79BB8FB4F4}" srcOrd="85" destOrd="0" presId="urn:microsoft.com/office/officeart/2005/8/layout/cycle5"/>
    <dgm:cxn modelId="{A3384E3B-5B07-43AA-B586-223446C9AA96}" type="presParOf" srcId="{1973DFE1-045A-4B02-9E4B-03C984E116D8}" destId="{8C481C61-0912-407C-ABA6-C74573EA8B94}" srcOrd="86" destOrd="0" presId="urn:microsoft.com/office/officeart/2005/8/layout/cycle5"/>
    <dgm:cxn modelId="{8F72F681-D68A-4B6B-A3E4-E45FF63976BF}" type="presParOf" srcId="{1973DFE1-045A-4B02-9E4B-03C984E116D8}" destId="{56509C7C-4685-4101-AE7B-B1A5BE2281AD}" srcOrd="87" destOrd="0" presId="urn:microsoft.com/office/officeart/2005/8/layout/cycle5"/>
    <dgm:cxn modelId="{5C4B2CAA-81AE-42CA-9E9E-A0F0DDE36D24}" type="presParOf" srcId="{1973DFE1-045A-4B02-9E4B-03C984E116D8}" destId="{BF85FA8C-2143-468C-829A-FCC33085F37A}" srcOrd="88" destOrd="0" presId="urn:microsoft.com/office/officeart/2005/8/layout/cycle5"/>
    <dgm:cxn modelId="{7C5158D2-FA3E-42D8-82A0-82C20B060393}" type="presParOf" srcId="{1973DFE1-045A-4B02-9E4B-03C984E116D8}" destId="{9A3E390F-C7C3-43E2-A917-0BFE13371372}" srcOrd="89" destOrd="0" presId="urn:microsoft.com/office/officeart/2005/8/layout/cycle5"/>
    <dgm:cxn modelId="{4CE47AA5-AB44-49B7-BBCA-37A15B274A38}" type="presParOf" srcId="{1973DFE1-045A-4B02-9E4B-03C984E116D8}" destId="{E00A659B-41D1-4EC0-9E4C-BF2A29A7D627}" srcOrd="90" destOrd="0" presId="urn:microsoft.com/office/officeart/2005/8/layout/cycle5"/>
    <dgm:cxn modelId="{287C4495-ED74-40CB-B1F5-95FECAB7D7D2}" type="presParOf" srcId="{1973DFE1-045A-4B02-9E4B-03C984E116D8}" destId="{728EF555-DA7B-44DB-99D6-4EB07B41DB8F}" srcOrd="91" destOrd="0" presId="urn:microsoft.com/office/officeart/2005/8/layout/cycle5"/>
    <dgm:cxn modelId="{CBD6A3AB-E3AC-4A55-A007-C98F06F31924}" type="presParOf" srcId="{1973DFE1-045A-4B02-9E4B-03C984E116D8}" destId="{5459654C-88A4-447F-8CB7-09A97F9A98AE}" srcOrd="92" destOrd="0" presId="urn:microsoft.com/office/officeart/2005/8/layout/cycle5"/>
    <dgm:cxn modelId="{B2A63EAB-F603-4548-B1D6-199BFDE04CB2}" type="presParOf" srcId="{1973DFE1-045A-4B02-9E4B-03C984E116D8}" destId="{07347CA2-9947-4566-80B7-C2DFD5D473AC}" srcOrd="93" destOrd="0" presId="urn:microsoft.com/office/officeart/2005/8/layout/cycle5"/>
    <dgm:cxn modelId="{277570E4-A078-465F-8FA3-3E2929F212FD}" type="presParOf" srcId="{1973DFE1-045A-4B02-9E4B-03C984E116D8}" destId="{C25AF1A5-F6E6-43AB-8363-E6BA3381C521}" srcOrd="94" destOrd="0" presId="urn:microsoft.com/office/officeart/2005/8/layout/cycle5"/>
    <dgm:cxn modelId="{9FAE3F05-EC7B-4E4E-B06C-0E78B6ADF5C2}" type="presParOf" srcId="{1973DFE1-045A-4B02-9E4B-03C984E116D8}" destId="{AA12345D-0F00-4289-A38B-E8FA8932B766}" srcOrd="95" destOrd="0" presId="urn:microsoft.com/office/officeart/2005/8/layout/cycle5"/>
    <dgm:cxn modelId="{CEB65FAC-9D4C-4799-BD2E-BE9AE8EACEAD}" type="presParOf" srcId="{1973DFE1-045A-4B02-9E4B-03C984E116D8}" destId="{89605F1F-B49D-43EE-9DA7-BE911CF002C7}" srcOrd="96" destOrd="0" presId="urn:microsoft.com/office/officeart/2005/8/layout/cycle5"/>
    <dgm:cxn modelId="{68C44B73-CEF5-47EC-A11F-BF62973D9BBB}" type="presParOf" srcId="{1973DFE1-045A-4B02-9E4B-03C984E116D8}" destId="{F32EDF6C-EF10-4A4E-967E-81C298A4C326}" srcOrd="97" destOrd="0" presId="urn:microsoft.com/office/officeart/2005/8/layout/cycle5"/>
    <dgm:cxn modelId="{87E8EEBE-0042-4B44-A6ED-1A73CEC9B1FC}" type="presParOf" srcId="{1973DFE1-045A-4B02-9E4B-03C984E116D8}" destId="{B1527286-A8E1-4443-85DD-6BEDDFD8A939}" srcOrd="98" destOrd="0" presId="urn:microsoft.com/office/officeart/2005/8/layout/cycle5"/>
    <dgm:cxn modelId="{63D401DC-BB2A-4893-9087-45CB5FEAFC19}" type="presParOf" srcId="{1973DFE1-045A-4B02-9E4B-03C984E116D8}" destId="{877C96AD-E63C-48F0-AF51-5FA24FB40D8F}" srcOrd="99" destOrd="0" presId="urn:microsoft.com/office/officeart/2005/8/layout/cycle5"/>
    <dgm:cxn modelId="{3282A863-4C12-48C5-AC10-C5B57C5CC298}" type="presParOf" srcId="{1973DFE1-045A-4B02-9E4B-03C984E116D8}" destId="{E169FC7C-1F04-402C-A11E-CFB496617EE6}" srcOrd="100" destOrd="0" presId="urn:microsoft.com/office/officeart/2005/8/layout/cycle5"/>
    <dgm:cxn modelId="{FBE612D7-ABF0-4B45-9992-022BA87C77E0}" type="presParOf" srcId="{1973DFE1-045A-4B02-9E4B-03C984E116D8}" destId="{A6C0D682-BA6E-4399-9828-CA3D4A09A165}" srcOrd="101" destOrd="0" presId="urn:microsoft.com/office/officeart/2005/8/layout/cycle5"/>
    <dgm:cxn modelId="{E454B67E-D9F3-45D0-9EE5-1152FF7CC869}" type="presParOf" srcId="{1973DFE1-045A-4B02-9E4B-03C984E116D8}" destId="{A8DD03B7-2F37-4C12-9755-5939234C89CE}" srcOrd="102" destOrd="0" presId="urn:microsoft.com/office/officeart/2005/8/layout/cycle5"/>
    <dgm:cxn modelId="{E4A2E3A0-30D1-4C5A-84D0-761B735E76A4}" type="presParOf" srcId="{1973DFE1-045A-4B02-9E4B-03C984E116D8}" destId="{1481FD74-C818-4C39-91CD-9F2815E55657}" srcOrd="103" destOrd="0" presId="urn:microsoft.com/office/officeart/2005/8/layout/cycle5"/>
    <dgm:cxn modelId="{F3C563E5-928C-418D-B685-805CEE7D1739}" type="presParOf" srcId="{1973DFE1-045A-4B02-9E4B-03C984E116D8}" destId="{48FFE939-96D8-4F1B-9708-4F28AF59A8AB}" srcOrd="104" destOrd="0" presId="urn:microsoft.com/office/officeart/2005/8/layout/cycle5"/>
    <dgm:cxn modelId="{E578EC0C-6E3C-41BE-8DC9-FCD968A0605E}" type="presParOf" srcId="{1973DFE1-045A-4B02-9E4B-03C984E116D8}" destId="{2393290B-19B8-4A20-8CB9-F50D1DB67FD7}" srcOrd="105" destOrd="0" presId="urn:microsoft.com/office/officeart/2005/8/layout/cycle5"/>
    <dgm:cxn modelId="{726DDBB5-A22B-4401-B43A-78C34DE26832}" type="presParOf" srcId="{1973DFE1-045A-4B02-9E4B-03C984E116D8}" destId="{25EFB22A-C255-4FAB-B018-3111CF7848DF}" srcOrd="106" destOrd="0" presId="urn:microsoft.com/office/officeart/2005/8/layout/cycle5"/>
    <dgm:cxn modelId="{069B0E7B-B9E6-4477-B727-BFF67CA24F57}" type="presParOf" srcId="{1973DFE1-045A-4B02-9E4B-03C984E116D8}" destId="{B46E7649-5380-421F-B8AA-2BF463750FED}" srcOrd="107" destOrd="0" presId="urn:microsoft.com/office/officeart/2005/8/layout/cycle5"/>
    <dgm:cxn modelId="{5F5803F0-1CA4-49E9-95F3-1C7F2E27F2FB}" type="presParOf" srcId="{1973DFE1-045A-4B02-9E4B-03C984E116D8}" destId="{F8EE4A41-0EB8-4769-BD1A-CC885BED6937}" srcOrd="108" destOrd="0" presId="urn:microsoft.com/office/officeart/2005/8/layout/cycle5"/>
    <dgm:cxn modelId="{D75BACCC-EE94-45F3-A7CD-F10C644C4761}" type="presParOf" srcId="{1973DFE1-045A-4B02-9E4B-03C984E116D8}" destId="{635D230D-0B73-4F0F-A324-2752DAB8AC31}" srcOrd="109" destOrd="0" presId="urn:microsoft.com/office/officeart/2005/8/layout/cycle5"/>
    <dgm:cxn modelId="{A362C3ED-93B1-4AB4-9EA4-064025A8A2F7}" type="presParOf" srcId="{1973DFE1-045A-4B02-9E4B-03C984E116D8}" destId="{BCE93E3D-9340-4F8F-8665-F5CEA02F708B}" srcOrd="110" destOrd="0" presId="urn:microsoft.com/office/officeart/2005/8/layout/cycle5"/>
    <dgm:cxn modelId="{87F98137-09BB-4BBF-B52E-A1970EF03B30}" type="presParOf" srcId="{1973DFE1-045A-4B02-9E4B-03C984E116D8}" destId="{82BF2054-8ABE-4E3C-95E5-4411F812A1F9}" srcOrd="111" destOrd="0" presId="urn:microsoft.com/office/officeart/2005/8/layout/cycle5"/>
    <dgm:cxn modelId="{B3E3FFBE-012B-415F-A1E8-79DDB1359F07}" type="presParOf" srcId="{1973DFE1-045A-4B02-9E4B-03C984E116D8}" destId="{44CE6FE3-7253-4375-B5C2-146AF2A51848}" srcOrd="112" destOrd="0" presId="urn:microsoft.com/office/officeart/2005/8/layout/cycle5"/>
    <dgm:cxn modelId="{13A2895C-C821-4708-A7F6-7BC78B850A49}" type="presParOf" srcId="{1973DFE1-045A-4B02-9E4B-03C984E116D8}" destId="{264B8C98-6549-481C-9EA5-59000144335A}" srcOrd="113" destOrd="0" presId="urn:microsoft.com/office/officeart/2005/8/layout/cycle5"/>
    <dgm:cxn modelId="{A5630D0D-829D-4B5B-B502-A48C506AC1CB}" type="presParOf" srcId="{1973DFE1-045A-4B02-9E4B-03C984E116D8}" destId="{7CCF363E-1076-4A32-89B7-1A3E1A1C1D9E}" srcOrd="114" destOrd="0" presId="urn:microsoft.com/office/officeart/2005/8/layout/cycle5"/>
    <dgm:cxn modelId="{3DCCD7E0-3C49-4FDA-AE4F-5DF0B30413FB}" type="presParOf" srcId="{1973DFE1-045A-4B02-9E4B-03C984E116D8}" destId="{F168B050-BDA4-4B6B-9BF1-BF36A21572B6}" srcOrd="115" destOrd="0" presId="urn:microsoft.com/office/officeart/2005/8/layout/cycle5"/>
    <dgm:cxn modelId="{C11DF76F-9C3D-48A4-B19A-911658ABBDE5}" type="presParOf" srcId="{1973DFE1-045A-4B02-9E4B-03C984E116D8}" destId="{E3A4AF3F-6A83-4FC0-986A-530266CD65FA}" srcOrd="116" destOrd="0" presId="urn:microsoft.com/office/officeart/2005/8/layout/cycle5"/>
    <dgm:cxn modelId="{8B0F6B91-AA0E-4B46-810F-8133A08068D3}" type="presParOf" srcId="{1973DFE1-045A-4B02-9E4B-03C984E116D8}" destId="{2EA31227-2BD9-4E76-AD51-EE8DFEA3C041}" srcOrd="117" destOrd="0" presId="urn:microsoft.com/office/officeart/2005/8/layout/cycle5"/>
    <dgm:cxn modelId="{6C5E9E12-4B32-4200-A3DC-DDEC1EB7F44F}" type="presParOf" srcId="{1973DFE1-045A-4B02-9E4B-03C984E116D8}" destId="{87678E97-11D1-4E87-9916-C3E72D31F6EF}" srcOrd="118" destOrd="0" presId="urn:microsoft.com/office/officeart/2005/8/layout/cycle5"/>
    <dgm:cxn modelId="{60D488EE-6997-4578-91A6-90344EF5EBF8}" type="presParOf" srcId="{1973DFE1-045A-4B02-9E4B-03C984E116D8}" destId="{4EF0A96E-B8AE-4675-97AE-7C8CB113B8C0}" srcOrd="119" destOrd="0" presId="urn:microsoft.com/office/officeart/2005/8/layout/cycle5"/>
    <dgm:cxn modelId="{F49289A8-E73A-40CD-9F7F-1980E147566F}" type="presParOf" srcId="{1973DFE1-045A-4B02-9E4B-03C984E116D8}" destId="{1BDF9A09-4025-4A09-88EF-79C9214EC8D2}" srcOrd="120" destOrd="0" presId="urn:microsoft.com/office/officeart/2005/8/layout/cycle5"/>
    <dgm:cxn modelId="{895168F0-9F78-4FDB-B4FE-7E6BF8A374A5}" type="presParOf" srcId="{1973DFE1-045A-4B02-9E4B-03C984E116D8}" destId="{0F5473FD-3396-4AC6-B1E2-53B9691923DF}" srcOrd="121" destOrd="0" presId="urn:microsoft.com/office/officeart/2005/8/layout/cycle5"/>
    <dgm:cxn modelId="{C04190E1-636B-4D6F-ABDD-C7CB7C2B0B60}" type="presParOf" srcId="{1973DFE1-045A-4B02-9E4B-03C984E116D8}" destId="{76B4A642-6D99-4FE7-A083-0670E9D281AF}" srcOrd="122" destOrd="0" presId="urn:microsoft.com/office/officeart/2005/8/layout/cycle5"/>
    <dgm:cxn modelId="{35BB1600-3EE3-4CA1-89DE-55F9515DA9C3}" type="presParOf" srcId="{1973DFE1-045A-4B02-9E4B-03C984E116D8}" destId="{CA4234FF-5CC9-43B6-8616-743CCA6209D4}" srcOrd="123" destOrd="0" presId="urn:microsoft.com/office/officeart/2005/8/layout/cycle5"/>
    <dgm:cxn modelId="{40C34D17-AD95-4EDE-B036-77AF0923DC70}" type="presParOf" srcId="{1973DFE1-045A-4B02-9E4B-03C984E116D8}" destId="{500F3EC7-002E-42C0-AC31-5BBEE8779C57}" srcOrd="124" destOrd="0" presId="urn:microsoft.com/office/officeart/2005/8/layout/cycle5"/>
    <dgm:cxn modelId="{49E6AD95-51E3-47BD-B9DA-63DDFEC89B25}" type="presParOf" srcId="{1973DFE1-045A-4B02-9E4B-03C984E116D8}" destId="{8F4737A8-64DF-4798-AB3B-EC5261A66EE4}" srcOrd="125" destOrd="0" presId="urn:microsoft.com/office/officeart/2005/8/layout/cycle5"/>
    <dgm:cxn modelId="{FBF72A3C-DE8C-49AE-91CF-C3E37053DA71}" type="presParOf" srcId="{1973DFE1-045A-4B02-9E4B-03C984E116D8}" destId="{83DFC83C-7539-49D6-9E26-0967004F3E44}" srcOrd="126" destOrd="0" presId="urn:microsoft.com/office/officeart/2005/8/layout/cycle5"/>
    <dgm:cxn modelId="{2DD4C9DF-8F15-484B-8577-1EE0270DC6D1}" type="presParOf" srcId="{1973DFE1-045A-4B02-9E4B-03C984E116D8}" destId="{7AD218DE-1B73-49BE-B913-D61916BF4F5A}" srcOrd="127" destOrd="0" presId="urn:microsoft.com/office/officeart/2005/8/layout/cycle5"/>
    <dgm:cxn modelId="{387D66E4-3BDE-413B-900C-C8C027CF40FA}" type="presParOf" srcId="{1973DFE1-045A-4B02-9E4B-03C984E116D8}" destId="{3C83266A-A868-4E87-BA2B-591B0F1768DB}" srcOrd="128" destOrd="0" presId="urn:microsoft.com/office/officeart/2005/8/layout/cycle5"/>
    <dgm:cxn modelId="{722FCE4F-1DF3-4317-A2D6-20765A0F2B12}" type="presParOf" srcId="{1973DFE1-045A-4B02-9E4B-03C984E116D8}" destId="{4AD88AEA-BC08-4238-AFD6-FFAC99F572C6}" srcOrd="129" destOrd="0" presId="urn:microsoft.com/office/officeart/2005/8/layout/cycle5"/>
    <dgm:cxn modelId="{1F9BB3C4-B73B-4ABE-AEFE-F34B111C4EA8}" type="presParOf" srcId="{1973DFE1-045A-4B02-9E4B-03C984E116D8}" destId="{A253350D-18F8-4127-800B-D4121A98F282}" srcOrd="130" destOrd="0" presId="urn:microsoft.com/office/officeart/2005/8/layout/cycle5"/>
    <dgm:cxn modelId="{BA238D51-4D98-4E3C-8F5A-C1BED6AF473B}" type="presParOf" srcId="{1973DFE1-045A-4B02-9E4B-03C984E116D8}" destId="{A47C1000-6CC7-4190-BB55-DA88FC4410B4}" srcOrd="131" destOrd="0" presId="urn:microsoft.com/office/officeart/2005/8/layout/cycle5"/>
    <dgm:cxn modelId="{BD3AA7D5-705B-4081-9729-0DD388335A04}" type="presParOf" srcId="{1973DFE1-045A-4B02-9E4B-03C984E116D8}" destId="{9875EF1C-BABE-4007-B5D3-009847826D84}" srcOrd="132" destOrd="0" presId="urn:microsoft.com/office/officeart/2005/8/layout/cycle5"/>
    <dgm:cxn modelId="{ABA459D8-285E-4162-803C-D291EF1B0040}" type="presParOf" srcId="{1973DFE1-045A-4B02-9E4B-03C984E116D8}" destId="{6614F80A-633B-42D3-B059-8CFCF395CD11}" srcOrd="133" destOrd="0" presId="urn:microsoft.com/office/officeart/2005/8/layout/cycle5"/>
    <dgm:cxn modelId="{F852D5CC-2496-4370-BFDC-E59C0BC074D9}" type="presParOf" srcId="{1973DFE1-045A-4B02-9E4B-03C984E116D8}" destId="{C5524DA1-4055-433C-8543-6A24F4C9E2A2}" srcOrd="134" destOrd="0" presId="urn:microsoft.com/office/officeart/2005/8/layout/cycle5"/>
    <dgm:cxn modelId="{6B803ACB-9C97-4009-A493-6C7F929A795F}" type="presParOf" srcId="{1973DFE1-045A-4B02-9E4B-03C984E116D8}" destId="{0BA27678-F501-49A7-8550-CF4867325B9B}" srcOrd="135" destOrd="0" presId="urn:microsoft.com/office/officeart/2005/8/layout/cycle5"/>
    <dgm:cxn modelId="{950B00E7-9EF0-46EB-95BE-AA1458DED62E}" type="presParOf" srcId="{1973DFE1-045A-4B02-9E4B-03C984E116D8}" destId="{79282BE9-C34E-448C-BCB6-BEEFE655F24F}" srcOrd="136" destOrd="0" presId="urn:microsoft.com/office/officeart/2005/8/layout/cycle5"/>
    <dgm:cxn modelId="{22054712-BA4C-464D-AC46-3411F27A3B5C}" type="presParOf" srcId="{1973DFE1-045A-4B02-9E4B-03C984E116D8}" destId="{C47E9B9D-E87E-4CB2-88EF-93BCE9450277}" srcOrd="137" destOrd="0" presId="urn:microsoft.com/office/officeart/2005/8/layout/cycle5"/>
    <dgm:cxn modelId="{A617D629-927D-48CA-B820-7876D331B77D}" type="presParOf" srcId="{1973DFE1-045A-4B02-9E4B-03C984E116D8}" destId="{47BE4EB3-D5CF-446B-9AF6-D88530D4C5E4}" srcOrd="138" destOrd="0" presId="urn:microsoft.com/office/officeart/2005/8/layout/cycle5"/>
    <dgm:cxn modelId="{02EE7258-A2CF-4CE7-B7E0-867E47CC51FE}" type="presParOf" srcId="{1973DFE1-045A-4B02-9E4B-03C984E116D8}" destId="{68DA8E52-BB6E-4305-BBBF-50C3C8EB285F}" srcOrd="139" destOrd="0" presId="urn:microsoft.com/office/officeart/2005/8/layout/cycle5"/>
    <dgm:cxn modelId="{40DAF9C1-ABDC-4C91-8EC6-454E11F778A8}" type="presParOf" srcId="{1973DFE1-045A-4B02-9E4B-03C984E116D8}" destId="{05C341B1-A642-46C3-9229-3A8611D69371}" srcOrd="140" destOrd="0" presId="urn:microsoft.com/office/officeart/2005/8/layout/cycle5"/>
    <dgm:cxn modelId="{BEF9ADE9-4822-4C73-B6CE-78E3565BBCBD}" type="presParOf" srcId="{1973DFE1-045A-4B02-9E4B-03C984E116D8}" destId="{FE39D304-7A2E-45BE-BC67-B38C16DF5128}" srcOrd="141" destOrd="0" presId="urn:microsoft.com/office/officeart/2005/8/layout/cycle5"/>
    <dgm:cxn modelId="{47643691-C9DF-4273-B046-9E94775E0FCD}" type="presParOf" srcId="{1973DFE1-045A-4B02-9E4B-03C984E116D8}" destId="{F626387B-CC4C-4E58-8CA8-9A03783044C9}" srcOrd="142" destOrd="0" presId="urn:microsoft.com/office/officeart/2005/8/layout/cycle5"/>
    <dgm:cxn modelId="{30201E3B-AAFF-42D5-8FFC-CE25162B634F}" type="presParOf" srcId="{1973DFE1-045A-4B02-9E4B-03C984E116D8}" destId="{36C99409-B564-4723-8118-658AAA01C51D}" srcOrd="143" destOrd="0" presId="urn:microsoft.com/office/officeart/2005/8/layout/cycle5"/>
    <dgm:cxn modelId="{C6C16AE1-3BAD-480F-A223-431AB19E1096}" type="presParOf" srcId="{1973DFE1-045A-4B02-9E4B-03C984E116D8}" destId="{0A21C108-65E3-491A-8102-EDC51B70159F}" srcOrd="144" destOrd="0" presId="urn:microsoft.com/office/officeart/2005/8/layout/cycle5"/>
    <dgm:cxn modelId="{768BD41C-E97D-4459-8FE5-7805CCE70E97}" type="presParOf" srcId="{1973DFE1-045A-4B02-9E4B-03C984E116D8}" destId="{B9B306F8-F4C5-4E60-AB85-63C14EB68251}" srcOrd="145" destOrd="0" presId="urn:microsoft.com/office/officeart/2005/8/layout/cycle5"/>
    <dgm:cxn modelId="{7ED4B781-F5DA-493B-882C-F89A98EF684B}" type="presParOf" srcId="{1973DFE1-045A-4B02-9E4B-03C984E116D8}" destId="{DF256EDE-AD69-4BD1-8B84-171893CE9E22}" srcOrd="146" destOrd="0" presId="urn:microsoft.com/office/officeart/2005/8/layout/cycle5"/>
    <dgm:cxn modelId="{459FD7F4-E2CA-4238-BEBB-634CDA8F73DE}" type="presParOf" srcId="{1973DFE1-045A-4B02-9E4B-03C984E116D8}" destId="{846278F8-36C7-4991-A8FB-7AF5EB3489EE}" srcOrd="147" destOrd="0" presId="urn:microsoft.com/office/officeart/2005/8/layout/cycle5"/>
    <dgm:cxn modelId="{8E57C2EF-BF9E-4E21-9AC6-7F6E456DCD02}" type="presParOf" srcId="{1973DFE1-045A-4B02-9E4B-03C984E116D8}" destId="{951F42D9-C500-4AC7-B406-F9ED917D6045}" srcOrd="148" destOrd="0" presId="urn:microsoft.com/office/officeart/2005/8/layout/cycle5"/>
    <dgm:cxn modelId="{CA769CED-12FD-48A6-8E95-5660FAE1ED97}" type="presParOf" srcId="{1973DFE1-045A-4B02-9E4B-03C984E116D8}" destId="{7E76FA5D-3357-410C-93AB-6EFEF07FB31D}" srcOrd="149" destOrd="0" presId="urn:microsoft.com/office/officeart/2005/8/layout/cycle5"/>
    <dgm:cxn modelId="{E8B88016-BF3E-4C30-9B62-C75E5FB47A51}" type="presParOf" srcId="{1973DFE1-045A-4B02-9E4B-03C984E116D8}" destId="{A8B55C64-21FA-4D6B-836E-22865F17E0DE}" srcOrd="150" destOrd="0" presId="urn:microsoft.com/office/officeart/2005/8/layout/cycle5"/>
    <dgm:cxn modelId="{40E414B8-291F-40EF-B0F5-78DBAC76714C}" type="presParOf" srcId="{1973DFE1-045A-4B02-9E4B-03C984E116D8}" destId="{A6DBB690-8785-449E-8F3D-2268C20B5760}" srcOrd="151" destOrd="0" presId="urn:microsoft.com/office/officeart/2005/8/layout/cycle5"/>
    <dgm:cxn modelId="{F6C5AAE6-2EE9-434D-99D4-08CE8494D9D6}" type="presParOf" srcId="{1973DFE1-045A-4B02-9E4B-03C984E116D8}" destId="{88E04CCC-9CDD-4745-B2D8-D5FF6BA8E4E5}" srcOrd="152" destOrd="0" presId="urn:microsoft.com/office/officeart/2005/8/layout/cycle5"/>
    <dgm:cxn modelId="{B85E144F-1064-45A4-9C1E-B54F4D047EDB}" type="presParOf" srcId="{1973DFE1-045A-4B02-9E4B-03C984E116D8}" destId="{B99BC633-68CE-4C3A-A192-784D3BA14E56}" srcOrd="153" destOrd="0" presId="urn:microsoft.com/office/officeart/2005/8/layout/cycle5"/>
    <dgm:cxn modelId="{5FE1F85D-DA3F-46BF-BEC3-F04EA697D7CD}" type="presParOf" srcId="{1973DFE1-045A-4B02-9E4B-03C984E116D8}" destId="{358659AD-4335-4812-A155-B9A95F34D4CB}" srcOrd="154" destOrd="0" presId="urn:microsoft.com/office/officeart/2005/8/layout/cycle5"/>
    <dgm:cxn modelId="{685A80B3-7D2D-4F4B-A974-44C3AC2F90FB}" type="presParOf" srcId="{1973DFE1-045A-4B02-9E4B-03C984E116D8}" destId="{D9DDF918-B590-4346-969E-B5266B1D1B7F}" srcOrd="155" destOrd="0" presId="urn:microsoft.com/office/officeart/2005/8/layout/cycle5"/>
    <dgm:cxn modelId="{6C2E1D67-1773-4E86-88A9-95C5D1816B5F}" type="presParOf" srcId="{1973DFE1-045A-4B02-9E4B-03C984E116D8}" destId="{4A7C503A-E50A-431B-95DA-77BFA57CDDE8}" srcOrd="156" destOrd="0" presId="urn:microsoft.com/office/officeart/2005/8/layout/cycle5"/>
    <dgm:cxn modelId="{B5B42215-13F5-44E3-8203-61294AA9D5F2}" type="presParOf" srcId="{1973DFE1-045A-4B02-9E4B-03C984E116D8}" destId="{51CE0057-4BAA-4F9A-B17B-75DA3F890F4F}" srcOrd="157" destOrd="0" presId="urn:microsoft.com/office/officeart/2005/8/layout/cycle5"/>
    <dgm:cxn modelId="{CB70ECB1-090D-4A23-82C0-5DB019BCDDBE}" type="presParOf" srcId="{1973DFE1-045A-4B02-9E4B-03C984E116D8}" destId="{397F1FD6-EE3A-4026-AA58-1BAEDB2A63CA}" srcOrd="158" destOrd="0" presId="urn:microsoft.com/office/officeart/2005/8/layout/cycle5"/>
    <dgm:cxn modelId="{ECE67ADA-9B6D-49C5-B451-2E30AA163A70}" type="presParOf" srcId="{1973DFE1-045A-4B02-9E4B-03C984E116D8}" destId="{6C8F3923-9D7E-4F30-9256-DAE2F4C0B0CF}" srcOrd="159" destOrd="0" presId="urn:microsoft.com/office/officeart/2005/8/layout/cycle5"/>
    <dgm:cxn modelId="{C2E62AC0-1717-4FC1-B4E5-43E3EF3B1091}" type="presParOf" srcId="{1973DFE1-045A-4B02-9E4B-03C984E116D8}" destId="{5994A527-71B3-45F8-94A2-762C26DE1D3D}" srcOrd="160" destOrd="0" presId="urn:microsoft.com/office/officeart/2005/8/layout/cycle5"/>
    <dgm:cxn modelId="{39F87B41-CEB7-4588-AF1E-0CDE2E03E270}" type="presParOf" srcId="{1973DFE1-045A-4B02-9E4B-03C984E116D8}" destId="{83E36462-3222-45F7-897E-EC1A6E4E6ECC}" srcOrd="161" destOrd="0" presId="urn:microsoft.com/office/officeart/2005/8/layout/cycle5"/>
    <dgm:cxn modelId="{FB3E8C90-E5DE-4AC8-9398-FA9F95ED0DDA}" type="presParOf" srcId="{1973DFE1-045A-4B02-9E4B-03C984E116D8}" destId="{B3DED4B9-64AC-49A5-8DA9-54F33763040E}" srcOrd="162" destOrd="0" presId="urn:microsoft.com/office/officeart/2005/8/layout/cycle5"/>
    <dgm:cxn modelId="{D57767CD-CA09-43F4-8051-1CCAA41EFF47}" type="presParOf" srcId="{1973DFE1-045A-4B02-9E4B-03C984E116D8}" destId="{A141B6F5-3928-4687-92E4-518B4A031F36}" srcOrd="163" destOrd="0" presId="urn:microsoft.com/office/officeart/2005/8/layout/cycle5"/>
    <dgm:cxn modelId="{586B4858-A4C6-498F-96EB-12841A3423A4}" type="presParOf" srcId="{1973DFE1-045A-4B02-9E4B-03C984E116D8}" destId="{0874CA65-83FB-40C4-9FE3-2E521DC23858}" srcOrd="164" destOrd="0" presId="urn:microsoft.com/office/officeart/2005/8/layout/cycle5"/>
    <dgm:cxn modelId="{285CB41F-E8F6-4EBA-9CA3-497A1E9FF9E4}" type="presParOf" srcId="{1973DFE1-045A-4B02-9E4B-03C984E116D8}" destId="{7BF782FF-0C6A-4BDA-8BB1-1EC14EBE22E0}" srcOrd="165" destOrd="0" presId="urn:microsoft.com/office/officeart/2005/8/layout/cycle5"/>
    <dgm:cxn modelId="{9FDF5AF1-C774-48E3-9EF1-579F6B7D7A66}" type="presParOf" srcId="{1973DFE1-045A-4B02-9E4B-03C984E116D8}" destId="{6EAD1DC9-03F5-442E-AEDF-18E24E6339D2}" srcOrd="166" destOrd="0" presId="urn:microsoft.com/office/officeart/2005/8/layout/cycle5"/>
    <dgm:cxn modelId="{E949D419-F1ED-4D5A-983A-8F5303B02010}" type="presParOf" srcId="{1973DFE1-045A-4B02-9E4B-03C984E116D8}" destId="{8BA2435F-3C6C-4B4D-A65D-BD71C1D39AB5}" srcOrd="167" destOrd="0" presId="urn:microsoft.com/office/officeart/2005/8/layout/cycle5"/>
    <dgm:cxn modelId="{EF4A8A13-9478-403E-966D-55952772A6BF}" type="presParOf" srcId="{1973DFE1-045A-4B02-9E4B-03C984E116D8}" destId="{5A0DE1E9-4E09-4DB2-8851-B1DCF1A11C96}" srcOrd="168" destOrd="0" presId="urn:microsoft.com/office/officeart/2005/8/layout/cycle5"/>
    <dgm:cxn modelId="{0E8D880F-58C8-4083-94E7-DD10F19267FF}" type="presParOf" srcId="{1973DFE1-045A-4B02-9E4B-03C984E116D8}" destId="{AFE00BBE-A666-4B5C-B175-119BDAAB5B02}" srcOrd="169" destOrd="0" presId="urn:microsoft.com/office/officeart/2005/8/layout/cycle5"/>
    <dgm:cxn modelId="{D851C5CB-895D-496F-852B-B03F6059640A}" type="presParOf" srcId="{1973DFE1-045A-4B02-9E4B-03C984E116D8}" destId="{5F8C6B78-80D0-48CF-9A82-F2FC57972390}" srcOrd="170" destOrd="0" presId="urn:microsoft.com/office/officeart/2005/8/layout/cycle5"/>
    <dgm:cxn modelId="{E34228EF-E576-4EBF-BF72-8D0DE5288F17}" type="presParOf" srcId="{1973DFE1-045A-4B02-9E4B-03C984E116D8}" destId="{2592F1FB-CFF1-4DC2-9361-39EB1EE6397E}" srcOrd="171" destOrd="0" presId="urn:microsoft.com/office/officeart/2005/8/layout/cycle5"/>
    <dgm:cxn modelId="{9DCF7794-BA9A-4FC4-9C21-A30A90020FDE}" type="presParOf" srcId="{1973DFE1-045A-4B02-9E4B-03C984E116D8}" destId="{74016BE8-7C2E-48DC-8367-DEC17BDA945C}" srcOrd="172" destOrd="0" presId="urn:microsoft.com/office/officeart/2005/8/layout/cycle5"/>
    <dgm:cxn modelId="{59AF00F7-BB01-4D8C-85DA-EB71181D8CC2}" type="presParOf" srcId="{1973DFE1-045A-4B02-9E4B-03C984E116D8}" destId="{EAA6284A-59EE-4233-AD23-C6BE89B533CC}" srcOrd="173" destOrd="0" presId="urn:microsoft.com/office/officeart/2005/8/layout/cycle5"/>
    <dgm:cxn modelId="{493E6DBB-E3EA-4BCC-9AF2-600449F9BF9B}" type="presParOf" srcId="{1973DFE1-045A-4B02-9E4B-03C984E116D8}" destId="{E24BB5BB-FF64-4CD8-AC56-442A10AA1200}" srcOrd="174" destOrd="0" presId="urn:microsoft.com/office/officeart/2005/8/layout/cycle5"/>
    <dgm:cxn modelId="{7CBFF4BF-8C18-4CDD-AEE7-205DAB3F2170}" type="presParOf" srcId="{1973DFE1-045A-4B02-9E4B-03C984E116D8}" destId="{F1D0393E-F9C2-4550-A24A-DA07180FF2D2}" srcOrd="175" destOrd="0" presId="urn:microsoft.com/office/officeart/2005/8/layout/cycle5"/>
    <dgm:cxn modelId="{4E102A74-7675-4074-BC37-84C162AF0A94}" type="presParOf" srcId="{1973DFE1-045A-4B02-9E4B-03C984E116D8}" destId="{AAF1744C-B7BA-4607-8801-867951CB167D}" srcOrd="176" destOrd="0" presId="urn:microsoft.com/office/officeart/2005/8/layout/cycle5"/>
    <dgm:cxn modelId="{795EAD7F-F050-47CC-8C1E-68E4835E14C0}" type="presParOf" srcId="{1973DFE1-045A-4B02-9E4B-03C984E116D8}" destId="{71567A90-AA5A-4B5F-A3BC-2A0825776E58}" srcOrd="177" destOrd="0" presId="urn:microsoft.com/office/officeart/2005/8/layout/cycle5"/>
    <dgm:cxn modelId="{5F77E647-F3AE-411D-A736-DF2BD29856BA}" type="presParOf" srcId="{1973DFE1-045A-4B02-9E4B-03C984E116D8}" destId="{43319D04-D501-43CF-91BB-988F2584721D}" srcOrd="178" destOrd="0" presId="urn:microsoft.com/office/officeart/2005/8/layout/cycle5"/>
    <dgm:cxn modelId="{E6DB98C5-8963-467E-B32B-344AA553EBC4}" type="presParOf" srcId="{1973DFE1-045A-4B02-9E4B-03C984E116D8}" destId="{20B9FF24-D0FC-428D-BEDF-5424974ED8A7}" srcOrd="179" destOrd="0" presId="urn:microsoft.com/office/officeart/2005/8/layout/cycle5"/>
    <dgm:cxn modelId="{BF40B9A6-03EC-436F-B300-4C7FD5D366F1}" type="presParOf" srcId="{1973DFE1-045A-4B02-9E4B-03C984E116D8}" destId="{AC076043-B7BC-4BDC-A6F1-7DBA1F73911F}" srcOrd="180" destOrd="0" presId="urn:microsoft.com/office/officeart/2005/8/layout/cycle5"/>
    <dgm:cxn modelId="{4E9F5A09-1052-46E7-86A7-8B9CFFE2388B}" type="presParOf" srcId="{1973DFE1-045A-4B02-9E4B-03C984E116D8}" destId="{E27DBEE9-D46E-4A6F-B313-BA3A3534C27A}" srcOrd="181" destOrd="0" presId="urn:microsoft.com/office/officeart/2005/8/layout/cycle5"/>
    <dgm:cxn modelId="{EC177AFA-05F2-4D0D-9939-1C57C530BF19}" type="presParOf" srcId="{1973DFE1-045A-4B02-9E4B-03C984E116D8}" destId="{EB68F57E-F6AC-4CC3-BD98-E31B08E43D7F}" srcOrd="182" destOrd="0" presId="urn:microsoft.com/office/officeart/2005/8/layout/cycle5"/>
    <dgm:cxn modelId="{8F41BE5C-3ED8-4FC0-91A3-C4971EA066E2}" type="presParOf" srcId="{1973DFE1-045A-4B02-9E4B-03C984E116D8}" destId="{5C129991-FADF-4926-9AB1-453AF9D4D8C7}" srcOrd="183" destOrd="0" presId="urn:microsoft.com/office/officeart/2005/8/layout/cycle5"/>
    <dgm:cxn modelId="{35E1C7A0-7773-4632-B689-19CA603A90D7}" type="presParOf" srcId="{1973DFE1-045A-4B02-9E4B-03C984E116D8}" destId="{AFCD6F6F-F9FF-4C6A-99FC-9AA99EE3D158}" srcOrd="184" destOrd="0" presId="urn:microsoft.com/office/officeart/2005/8/layout/cycle5"/>
    <dgm:cxn modelId="{72569DC5-FF26-4514-900B-465511819A95}" type="presParOf" srcId="{1973DFE1-045A-4B02-9E4B-03C984E116D8}" destId="{A173FB0A-435B-4294-A5F1-DA521DD00E3A}" srcOrd="185" destOrd="0" presId="urn:microsoft.com/office/officeart/2005/8/layout/cycle5"/>
    <dgm:cxn modelId="{6F68CDD4-3794-4F34-9C0B-DC5B1CF671C0}" type="presParOf" srcId="{1973DFE1-045A-4B02-9E4B-03C984E116D8}" destId="{645B1067-E49B-4606-8D46-6A07E6AF53F3}" srcOrd="186" destOrd="0" presId="urn:microsoft.com/office/officeart/2005/8/layout/cycle5"/>
    <dgm:cxn modelId="{4F37ADE9-4A86-4551-A617-957782329DCD}" type="presParOf" srcId="{1973DFE1-045A-4B02-9E4B-03C984E116D8}" destId="{643743F5-2C8F-4605-851A-FD913E2E99CF}" srcOrd="187" destOrd="0" presId="urn:microsoft.com/office/officeart/2005/8/layout/cycle5"/>
    <dgm:cxn modelId="{309A30F2-6A89-4448-9FB9-6C3D084376DD}" type="presParOf" srcId="{1973DFE1-045A-4B02-9E4B-03C984E116D8}" destId="{3E439436-C6C6-4161-A008-86758BF9586D}" srcOrd="188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64A84-235B-46C5-86BB-6F11589D2D2E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CH"/>
        </a:p>
      </dgm:t>
    </dgm:pt>
    <dgm:pt modelId="{8546880C-6179-464C-BD98-DF19CDACD965}">
      <dgm:prSet phldrT="[Text]"/>
      <dgm:spPr/>
      <dgm:t>
        <a:bodyPr/>
        <a:lstStyle/>
        <a:p>
          <a:r>
            <a:rPr lang="sr-Latn-CS" smtClean="0"/>
            <a:t>Odabir kanala</a:t>
          </a:r>
          <a:endParaRPr lang="fr-CH" dirty="0"/>
        </a:p>
      </dgm:t>
    </dgm:pt>
    <dgm:pt modelId="{400557F5-3AB6-40FD-A33C-84EF9969127D}" type="parTrans" cxnId="{15C90D7D-0795-4C4D-903B-9E07DBD8D939}">
      <dgm:prSet/>
      <dgm:spPr/>
      <dgm:t>
        <a:bodyPr/>
        <a:lstStyle/>
        <a:p>
          <a:endParaRPr lang="fr-CH"/>
        </a:p>
      </dgm:t>
    </dgm:pt>
    <dgm:pt modelId="{DFCE006F-2D00-4B8E-9099-F3930805F5B5}" type="sibTrans" cxnId="{15C90D7D-0795-4C4D-903B-9E07DBD8D939}">
      <dgm:prSet/>
      <dgm:spPr/>
      <dgm:t>
        <a:bodyPr/>
        <a:lstStyle/>
        <a:p>
          <a:endParaRPr lang="fr-CH"/>
        </a:p>
      </dgm:t>
    </dgm:pt>
    <dgm:pt modelId="{AFDAD419-CBF0-4678-9B9C-A72E11789748}">
      <dgm:prSet phldrT="[Text]"/>
      <dgm:spPr/>
      <dgm:t>
        <a:bodyPr/>
        <a:lstStyle/>
        <a:p>
          <a:r>
            <a:rPr lang="sr-Latn-CS" smtClean="0"/>
            <a:t>Kodiranje kanala</a:t>
          </a:r>
          <a:endParaRPr lang="fr-CH" dirty="0"/>
        </a:p>
      </dgm:t>
    </dgm:pt>
    <dgm:pt modelId="{EF1016C7-95A8-48C7-89DB-79BDEE5D8481}" type="parTrans" cxnId="{89401AEB-8184-4DF5-BE42-299CAD082F76}">
      <dgm:prSet/>
      <dgm:spPr/>
      <dgm:t>
        <a:bodyPr/>
        <a:lstStyle/>
        <a:p>
          <a:endParaRPr lang="fr-CH"/>
        </a:p>
      </dgm:t>
    </dgm:pt>
    <dgm:pt modelId="{E3A1AE2F-B4AC-4819-8DCF-BBAC0B8B5134}" type="sibTrans" cxnId="{89401AEB-8184-4DF5-BE42-299CAD082F76}">
      <dgm:prSet/>
      <dgm:spPr/>
      <dgm:t>
        <a:bodyPr/>
        <a:lstStyle/>
        <a:p>
          <a:endParaRPr lang="fr-CH"/>
        </a:p>
      </dgm:t>
    </dgm:pt>
    <dgm:pt modelId="{476C170F-BC9E-4570-A958-84A488CFBB05}">
      <dgm:prSet phldrT="[Text]"/>
      <dgm:spPr/>
      <dgm:t>
        <a:bodyPr/>
        <a:lstStyle/>
        <a:p>
          <a:r>
            <a:rPr lang="sr-Latn-CS" smtClean="0"/>
            <a:t>Dodela tantijema</a:t>
          </a:r>
          <a:endParaRPr lang="fr-CH" dirty="0"/>
        </a:p>
      </dgm:t>
    </dgm:pt>
    <dgm:pt modelId="{B7858EE4-D96A-405D-86AD-C45506268A6E}" type="parTrans" cxnId="{F6BFC370-31D7-49E3-A36B-CC87B44056BF}">
      <dgm:prSet/>
      <dgm:spPr/>
      <dgm:t>
        <a:bodyPr/>
        <a:lstStyle/>
        <a:p>
          <a:endParaRPr lang="fr-CH"/>
        </a:p>
      </dgm:t>
    </dgm:pt>
    <dgm:pt modelId="{CADD1090-15BE-4459-BAF0-23E21C897E48}" type="sibTrans" cxnId="{F6BFC370-31D7-49E3-A36B-CC87B44056BF}">
      <dgm:prSet/>
      <dgm:spPr/>
      <dgm:t>
        <a:bodyPr/>
        <a:lstStyle/>
        <a:p>
          <a:endParaRPr lang="fr-CH"/>
        </a:p>
      </dgm:t>
    </dgm:pt>
    <dgm:pt modelId="{0752AE7D-EB19-4653-8D43-9EB6958FAB87}">
      <dgm:prSet phldrT="[Text]"/>
      <dgm:spPr/>
      <dgm:t>
        <a:bodyPr/>
        <a:lstStyle/>
        <a:p>
          <a:r>
            <a:rPr lang="sr-Latn-CS" smtClean="0"/>
            <a:t>Isplata</a:t>
          </a:r>
          <a:endParaRPr lang="fr-CH" dirty="0"/>
        </a:p>
      </dgm:t>
    </dgm:pt>
    <dgm:pt modelId="{69830950-0452-47CB-A2CB-E18F91C5F835}" type="parTrans" cxnId="{DDCB6F5F-E7A6-4497-A3EA-D150607C6D7A}">
      <dgm:prSet/>
      <dgm:spPr/>
      <dgm:t>
        <a:bodyPr/>
        <a:lstStyle/>
        <a:p>
          <a:endParaRPr lang="fr-CH"/>
        </a:p>
      </dgm:t>
    </dgm:pt>
    <dgm:pt modelId="{11A6AD98-05C5-4253-9153-3FA0A75E5112}" type="sibTrans" cxnId="{DDCB6F5F-E7A6-4497-A3EA-D150607C6D7A}">
      <dgm:prSet/>
      <dgm:spPr/>
      <dgm:t>
        <a:bodyPr/>
        <a:lstStyle/>
        <a:p>
          <a:endParaRPr lang="fr-CH"/>
        </a:p>
      </dgm:t>
    </dgm:pt>
    <dgm:pt modelId="{760497AB-B425-4D9D-B19F-42E4E6A9EE4A}">
      <dgm:prSet phldrT="[Text]"/>
      <dgm:spPr/>
      <dgm:t>
        <a:bodyPr/>
        <a:lstStyle/>
        <a:p>
          <a:r>
            <a:rPr lang="sr-Latn-CS" smtClean="0"/>
            <a:t>Identifikacija</a:t>
          </a:r>
          <a:endParaRPr lang="fr-CH" dirty="0"/>
        </a:p>
      </dgm:t>
    </dgm:pt>
    <dgm:pt modelId="{9848072F-4FC1-4053-AA19-FD757BB725D9}" type="parTrans" cxnId="{0C28DC9E-3149-4168-A727-FE1F66EDA506}">
      <dgm:prSet/>
      <dgm:spPr/>
      <dgm:t>
        <a:bodyPr/>
        <a:lstStyle/>
        <a:p>
          <a:endParaRPr lang="fr-CH"/>
        </a:p>
      </dgm:t>
    </dgm:pt>
    <dgm:pt modelId="{302320E8-6122-46A9-AC0C-553E9DA9BC2A}" type="sibTrans" cxnId="{0C28DC9E-3149-4168-A727-FE1F66EDA506}">
      <dgm:prSet/>
      <dgm:spPr/>
      <dgm:t>
        <a:bodyPr/>
        <a:lstStyle/>
        <a:p>
          <a:endParaRPr lang="fr-CH"/>
        </a:p>
      </dgm:t>
    </dgm:pt>
    <dgm:pt modelId="{9DD8338F-AC4C-4020-BC1B-1A8F79C6362A}" type="pres">
      <dgm:prSet presAssocID="{54464A84-235B-46C5-86BB-6F11589D2D2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79E2BFF7-CCEC-43D1-8A67-2F25FD73313A}" type="pres">
      <dgm:prSet presAssocID="{54464A84-235B-46C5-86BB-6F11589D2D2E}" presName="arrow" presStyleLbl="bgShp" presStyleIdx="0" presStyleCnt="1"/>
      <dgm:spPr/>
    </dgm:pt>
    <dgm:pt modelId="{B510C56C-EDC7-4E18-8F4A-CBA0BB83135B}" type="pres">
      <dgm:prSet presAssocID="{54464A84-235B-46C5-86BB-6F11589D2D2E}" presName="arrowDiagram5" presStyleCnt="0"/>
      <dgm:spPr/>
    </dgm:pt>
    <dgm:pt modelId="{5D9AF0FD-3E0D-4955-AF51-17995F1D5F41}" type="pres">
      <dgm:prSet presAssocID="{8546880C-6179-464C-BD98-DF19CDACD965}" presName="bullet5a" presStyleLbl="node1" presStyleIdx="0" presStyleCnt="5"/>
      <dgm:spPr/>
    </dgm:pt>
    <dgm:pt modelId="{C7EDE87F-891C-4CF5-9CE1-0BD5D61DBEAD}" type="pres">
      <dgm:prSet presAssocID="{8546880C-6179-464C-BD98-DF19CDACD96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96C4D33-BD26-42EE-838B-E39FE32261F4}" type="pres">
      <dgm:prSet presAssocID="{AFDAD419-CBF0-4678-9B9C-A72E11789748}" presName="bullet5b" presStyleLbl="node1" presStyleIdx="1" presStyleCnt="5"/>
      <dgm:spPr/>
    </dgm:pt>
    <dgm:pt modelId="{4F862893-D619-4C0E-9D18-14120F451B1D}" type="pres">
      <dgm:prSet presAssocID="{AFDAD419-CBF0-4678-9B9C-A72E1178974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39195A2-6516-4352-8C54-2E260F354364}" type="pres">
      <dgm:prSet presAssocID="{760497AB-B425-4D9D-B19F-42E4E6A9EE4A}" presName="bullet5c" presStyleLbl="node1" presStyleIdx="2" presStyleCnt="5"/>
      <dgm:spPr/>
    </dgm:pt>
    <dgm:pt modelId="{83C1D694-1270-4EE5-89C6-6CD72301CBC5}" type="pres">
      <dgm:prSet presAssocID="{760497AB-B425-4D9D-B19F-42E4E6A9EE4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7B5E174-8908-4701-98A5-BE433BF3431E}" type="pres">
      <dgm:prSet presAssocID="{476C170F-BC9E-4570-A958-84A488CFBB05}" presName="bullet5d" presStyleLbl="node1" presStyleIdx="3" presStyleCnt="5"/>
      <dgm:spPr/>
    </dgm:pt>
    <dgm:pt modelId="{162180E2-D83E-464F-AF59-4D93137ED29F}" type="pres">
      <dgm:prSet presAssocID="{476C170F-BC9E-4570-A958-84A488CFBB0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4006DE5-D1A8-43E2-BCFF-DD2C33E4E460}" type="pres">
      <dgm:prSet presAssocID="{0752AE7D-EB19-4653-8D43-9EB6958FAB87}" presName="bullet5e" presStyleLbl="node1" presStyleIdx="4" presStyleCnt="5"/>
      <dgm:spPr/>
    </dgm:pt>
    <dgm:pt modelId="{9BFD860B-53EC-4D02-9CD4-D22E952023EC}" type="pres">
      <dgm:prSet presAssocID="{0752AE7D-EB19-4653-8D43-9EB6958FAB8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0C28DC9E-3149-4168-A727-FE1F66EDA506}" srcId="{54464A84-235B-46C5-86BB-6F11589D2D2E}" destId="{760497AB-B425-4D9D-B19F-42E4E6A9EE4A}" srcOrd="2" destOrd="0" parTransId="{9848072F-4FC1-4053-AA19-FD757BB725D9}" sibTransId="{302320E8-6122-46A9-AC0C-553E9DA9BC2A}"/>
    <dgm:cxn modelId="{520351EF-AF09-40B6-A4F8-96F53E3F1B3A}" type="presOf" srcId="{8546880C-6179-464C-BD98-DF19CDACD965}" destId="{C7EDE87F-891C-4CF5-9CE1-0BD5D61DBEAD}" srcOrd="0" destOrd="0" presId="urn:microsoft.com/office/officeart/2005/8/layout/arrow2"/>
    <dgm:cxn modelId="{15C90D7D-0795-4C4D-903B-9E07DBD8D939}" srcId="{54464A84-235B-46C5-86BB-6F11589D2D2E}" destId="{8546880C-6179-464C-BD98-DF19CDACD965}" srcOrd="0" destOrd="0" parTransId="{400557F5-3AB6-40FD-A33C-84EF9969127D}" sibTransId="{DFCE006F-2D00-4B8E-9099-F3930805F5B5}"/>
    <dgm:cxn modelId="{89401AEB-8184-4DF5-BE42-299CAD082F76}" srcId="{54464A84-235B-46C5-86BB-6F11589D2D2E}" destId="{AFDAD419-CBF0-4678-9B9C-A72E11789748}" srcOrd="1" destOrd="0" parTransId="{EF1016C7-95A8-48C7-89DB-79BDEE5D8481}" sibTransId="{E3A1AE2F-B4AC-4819-8DCF-BBAC0B8B5134}"/>
    <dgm:cxn modelId="{DDCB6F5F-E7A6-4497-A3EA-D150607C6D7A}" srcId="{54464A84-235B-46C5-86BB-6F11589D2D2E}" destId="{0752AE7D-EB19-4653-8D43-9EB6958FAB87}" srcOrd="4" destOrd="0" parTransId="{69830950-0452-47CB-A2CB-E18F91C5F835}" sibTransId="{11A6AD98-05C5-4253-9153-3FA0A75E5112}"/>
    <dgm:cxn modelId="{1CE9DD88-43C2-48F3-806E-E21D2ACAE585}" type="presOf" srcId="{760497AB-B425-4D9D-B19F-42E4E6A9EE4A}" destId="{83C1D694-1270-4EE5-89C6-6CD72301CBC5}" srcOrd="0" destOrd="0" presId="urn:microsoft.com/office/officeart/2005/8/layout/arrow2"/>
    <dgm:cxn modelId="{4FA43670-2F85-49C6-A31C-D95B09C541F4}" type="presOf" srcId="{AFDAD419-CBF0-4678-9B9C-A72E11789748}" destId="{4F862893-D619-4C0E-9D18-14120F451B1D}" srcOrd="0" destOrd="0" presId="urn:microsoft.com/office/officeart/2005/8/layout/arrow2"/>
    <dgm:cxn modelId="{F6BFC370-31D7-49E3-A36B-CC87B44056BF}" srcId="{54464A84-235B-46C5-86BB-6F11589D2D2E}" destId="{476C170F-BC9E-4570-A958-84A488CFBB05}" srcOrd="3" destOrd="0" parTransId="{B7858EE4-D96A-405D-86AD-C45506268A6E}" sibTransId="{CADD1090-15BE-4459-BAF0-23E21C897E48}"/>
    <dgm:cxn modelId="{21ED06AE-E652-4173-B8B9-12DDF2A3C56F}" type="presOf" srcId="{0752AE7D-EB19-4653-8D43-9EB6958FAB87}" destId="{9BFD860B-53EC-4D02-9CD4-D22E952023EC}" srcOrd="0" destOrd="0" presId="urn:microsoft.com/office/officeart/2005/8/layout/arrow2"/>
    <dgm:cxn modelId="{739D6EBA-0844-4931-83F1-2DC1AA6DC829}" type="presOf" srcId="{476C170F-BC9E-4570-A958-84A488CFBB05}" destId="{162180E2-D83E-464F-AF59-4D93137ED29F}" srcOrd="0" destOrd="0" presId="urn:microsoft.com/office/officeart/2005/8/layout/arrow2"/>
    <dgm:cxn modelId="{AB6E0E92-B7D2-4657-9380-A0BB19AF1989}" type="presOf" srcId="{54464A84-235B-46C5-86BB-6F11589D2D2E}" destId="{9DD8338F-AC4C-4020-BC1B-1A8F79C6362A}" srcOrd="0" destOrd="0" presId="urn:microsoft.com/office/officeart/2005/8/layout/arrow2"/>
    <dgm:cxn modelId="{72C82810-47C3-48BB-BA22-59A1D81EBC46}" type="presParOf" srcId="{9DD8338F-AC4C-4020-BC1B-1A8F79C6362A}" destId="{79E2BFF7-CCEC-43D1-8A67-2F25FD73313A}" srcOrd="0" destOrd="0" presId="urn:microsoft.com/office/officeart/2005/8/layout/arrow2"/>
    <dgm:cxn modelId="{EF64424C-20E2-4424-8747-96740CBBE393}" type="presParOf" srcId="{9DD8338F-AC4C-4020-BC1B-1A8F79C6362A}" destId="{B510C56C-EDC7-4E18-8F4A-CBA0BB83135B}" srcOrd="1" destOrd="0" presId="urn:microsoft.com/office/officeart/2005/8/layout/arrow2"/>
    <dgm:cxn modelId="{309B704D-4A68-41AF-BDD5-AFCB7A448B87}" type="presParOf" srcId="{B510C56C-EDC7-4E18-8F4A-CBA0BB83135B}" destId="{5D9AF0FD-3E0D-4955-AF51-17995F1D5F41}" srcOrd="0" destOrd="0" presId="urn:microsoft.com/office/officeart/2005/8/layout/arrow2"/>
    <dgm:cxn modelId="{2E50E09B-C290-44DC-B842-68C49971FC3F}" type="presParOf" srcId="{B510C56C-EDC7-4E18-8F4A-CBA0BB83135B}" destId="{C7EDE87F-891C-4CF5-9CE1-0BD5D61DBEAD}" srcOrd="1" destOrd="0" presId="urn:microsoft.com/office/officeart/2005/8/layout/arrow2"/>
    <dgm:cxn modelId="{E88C1B9F-1953-4BEF-B186-E2E15624F5AE}" type="presParOf" srcId="{B510C56C-EDC7-4E18-8F4A-CBA0BB83135B}" destId="{296C4D33-BD26-42EE-838B-E39FE32261F4}" srcOrd="2" destOrd="0" presId="urn:microsoft.com/office/officeart/2005/8/layout/arrow2"/>
    <dgm:cxn modelId="{78E03D04-3120-46B8-8572-BC1409912479}" type="presParOf" srcId="{B510C56C-EDC7-4E18-8F4A-CBA0BB83135B}" destId="{4F862893-D619-4C0E-9D18-14120F451B1D}" srcOrd="3" destOrd="0" presId="urn:microsoft.com/office/officeart/2005/8/layout/arrow2"/>
    <dgm:cxn modelId="{675CDCBF-12C2-470D-AD84-B64B100230C2}" type="presParOf" srcId="{B510C56C-EDC7-4E18-8F4A-CBA0BB83135B}" destId="{939195A2-6516-4352-8C54-2E260F354364}" srcOrd="4" destOrd="0" presId="urn:microsoft.com/office/officeart/2005/8/layout/arrow2"/>
    <dgm:cxn modelId="{AEB1AD19-04BD-42A5-965C-B3FBC985181E}" type="presParOf" srcId="{B510C56C-EDC7-4E18-8F4A-CBA0BB83135B}" destId="{83C1D694-1270-4EE5-89C6-6CD72301CBC5}" srcOrd="5" destOrd="0" presId="urn:microsoft.com/office/officeart/2005/8/layout/arrow2"/>
    <dgm:cxn modelId="{AC736480-885B-490D-B485-54BD1D8DCB70}" type="presParOf" srcId="{B510C56C-EDC7-4E18-8F4A-CBA0BB83135B}" destId="{47B5E174-8908-4701-98A5-BE433BF3431E}" srcOrd="6" destOrd="0" presId="urn:microsoft.com/office/officeart/2005/8/layout/arrow2"/>
    <dgm:cxn modelId="{15C98924-99C7-4A2C-BD49-5592844F735B}" type="presParOf" srcId="{B510C56C-EDC7-4E18-8F4A-CBA0BB83135B}" destId="{162180E2-D83E-464F-AF59-4D93137ED29F}" srcOrd="7" destOrd="0" presId="urn:microsoft.com/office/officeart/2005/8/layout/arrow2"/>
    <dgm:cxn modelId="{1A67FC93-02CF-434C-9321-BF44013BCBEC}" type="presParOf" srcId="{B510C56C-EDC7-4E18-8F4A-CBA0BB83135B}" destId="{04006DE5-D1A8-43E2-BCFF-DD2C33E4E460}" srcOrd="8" destOrd="0" presId="urn:microsoft.com/office/officeart/2005/8/layout/arrow2"/>
    <dgm:cxn modelId="{25D097A6-BB3E-4977-909D-0DFFFDDBBA8C}" type="presParOf" srcId="{B510C56C-EDC7-4E18-8F4A-CBA0BB83135B}" destId="{9BFD860B-53EC-4D02-9CD4-D22E952023E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B5A72-7FBB-414B-A8E2-DBD687424B43}">
      <dsp:nvSpPr>
        <dsp:cNvPr id="0" name=""/>
        <dsp:cNvSpPr/>
      </dsp:nvSpPr>
      <dsp:spPr>
        <a:xfrm>
          <a:off x="132194" y="-48786"/>
          <a:ext cx="2399907" cy="2399907"/>
        </a:xfrm>
        <a:prstGeom prst="circularArrow">
          <a:avLst>
            <a:gd name="adj1" fmla="val 5544"/>
            <a:gd name="adj2" fmla="val 330680"/>
            <a:gd name="adj3" fmla="val 15105427"/>
            <a:gd name="adj4" fmla="val 1661881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4CB4F-37BA-457E-BDE0-DA530DFB0B71}">
      <dsp:nvSpPr>
        <dsp:cNvPr id="0" name=""/>
        <dsp:cNvSpPr/>
      </dsp:nvSpPr>
      <dsp:spPr>
        <a:xfrm>
          <a:off x="1118470" y="1646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2BE</a:t>
          </a:r>
          <a:endParaRPr lang="fr-CH" sz="500" kern="1200" dirty="0"/>
        </a:p>
      </dsp:txBody>
      <dsp:txXfrm>
        <a:off x="1128901" y="12077"/>
        <a:ext cx="406492" cy="192815"/>
      </dsp:txXfrm>
    </dsp:sp>
    <dsp:sp modelId="{FC461971-AF00-4F12-9490-C4D08C4C8554}">
      <dsp:nvSpPr>
        <dsp:cNvPr id="0" name=""/>
        <dsp:cNvSpPr/>
      </dsp:nvSpPr>
      <dsp:spPr>
        <a:xfrm>
          <a:off x="1630178" y="138758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3SAT</a:t>
          </a:r>
          <a:endParaRPr lang="fr-CH" sz="500" kern="1200" dirty="0"/>
        </a:p>
      </dsp:txBody>
      <dsp:txXfrm>
        <a:off x="1640609" y="149189"/>
        <a:ext cx="406492" cy="192815"/>
      </dsp:txXfrm>
    </dsp:sp>
    <dsp:sp modelId="{5D44DA51-C708-4632-AF8C-A7DE68A87C8C}">
      <dsp:nvSpPr>
        <dsp:cNvPr id="0" name=""/>
        <dsp:cNvSpPr/>
      </dsp:nvSpPr>
      <dsp:spPr>
        <a:xfrm>
          <a:off x="2004774" y="513354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AB3</a:t>
          </a:r>
          <a:endParaRPr lang="fr-CH" sz="500" kern="1200" dirty="0"/>
        </a:p>
      </dsp:txBody>
      <dsp:txXfrm>
        <a:off x="2015205" y="523785"/>
        <a:ext cx="406492" cy="192815"/>
      </dsp:txXfrm>
    </dsp:sp>
    <dsp:sp modelId="{BBC15B28-4609-4BF9-87A6-DC3A0A21CE53}">
      <dsp:nvSpPr>
        <dsp:cNvPr id="0" name=""/>
        <dsp:cNvSpPr/>
      </dsp:nvSpPr>
      <dsp:spPr>
        <a:xfrm>
          <a:off x="2141885" y="1025061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VTM </a:t>
          </a:r>
          <a:r>
            <a:rPr lang="en-US" sz="500" kern="1200" dirty="0" err="1" smtClean="0"/>
            <a:t>KZoom</a:t>
          </a:r>
          <a:endParaRPr lang="fr-CH" sz="500" kern="1200" dirty="0"/>
        </a:p>
      </dsp:txBody>
      <dsp:txXfrm>
        <a:off x="2152316" y="1035492"/>
        <a:ext cx="406492" cy="192815"/>
      </dsp:txXfrm>
    </dsp:sp>
    <dsp:sp modelId="{BB413CDD-C8A3-4D9A-93BD-304A91C15459}">
      <dsp:nvSpPr>
        <dsp:cNvPr id="0" name=""/>
        <dsp:cNvSpPr/>
      </dsp:nvSpPr>
      <dsp:spPr>
        <a:xfrm>
          <a:off x="2004774" y="1536768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ACASATV</a:t>
          </a:r>
          <a:endParaRPr lang="fr-CH" sz="500" kern="1200" dirty="0"/>
        </a:p>
      </dsp:txBody>
      <dsp:txXfrm>
        <a:off x="2015205" y="1547199"/>
        <a:ext cx="406492" cy="192815"/>
      </dsp:txXfrm>
    </dsp:sp>
    <dsp:sp modelId="{B14FD230-D406-4BE3-9E75-08DF868AE17E}">
      <dsp:nvSpPr>
        <dsp:cNvPr id="0" name=""/>
        <dsp:cNvSpPr/>
      </dsp:nvSpPr>
      <dsp:spPr>
        <a:xfrm>
          <a:off x="1630178" y="1911364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ANIMALP-NL</a:t>
          </a:r>
          <a:endParaRPr lang="fr-CH" sz="500" kern="1200" dirty="0"/>
        </a:p>
      </dsp:txBody>
      <dsp:txXfrm>
        <a:off x="1640609" y="1921795"/>
        <a:ext cx="406492" cy="192815"/>
      </dsp:txXfrm>
    </dsp:sp>
    <dsp:sp modelId="{57E3B125-63C9-44EF-B015-EAEDB0E8A5D2}">
      <dsp:nvSpPr>
        <dsp:cNvPr id="0" name=""/>
        <dsp:cNvSpPr/>
      </dsp:nvSpPr>
      <dsp:spPr>
        <a:xfrm>
          <a:off x="1118470" y="2048476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ANIMALP</a:t>
          </a:r>
          <a:endParaRPr lang="fr-CH" sz="500" kern="1200" dirty="0"/>
        </a:p>
      </dsp:txBody>
      <dsp:txXfrm>
        <a:off x="1128901" y="2058907"/>
        <a:ext cx="406492" cy="192815"/>
      </dsp:txXfrm>
    </dsp:sp>
    <dsp:sp modelId="{45F8CE9E-73D5-487B-9AA3-348ECE9B03C4}">
      <dsp:nvSpPr>
        <dsp:cNvPr id="0" name=""/>
        <dsp:cNvSpPr/>
      </dsp:nvSpPr>
      <dsp:spPr>
        <a:xfrm>
          <a:off x="606763" y="1911364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ANTENA1</a:t>
          </a:r>
          <a:endParaRPr lang="fr-CH" sz="500" kern="1200" dirty="0"/>
        </a:p>
      </dsp:txBody>
      <dsp:txXfrm>
        <a:off x="617194" y="1921795"/>
        <a:ext cx="406492" cy="192815"/>
      </dsp:txXfrm>
    </dsp:sp>
    <dsp:sp modelId="{D7599860-C82A-42E9-95FA-1E0726C77D02}">
      <dsp:nvSpPr>
        <dsp:cNvPr id="0" name=""/>
        <dsp:cNvSpPr/>
      </dsp:nvSpPr>
      <dsp:spPr>
        <a:xfrm>
          <a:off x="232167" y="1536768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ARD</a:t>
          </a:r>
          <a:endParaRPr lang="fr-CH" sz="500" kern="1200" dirty="0"/>
        </a:p>
      </dsp:txBody>
      <dsp:txXfrm>
        <a:off x="242598" y="1547199"/>
        <a:ext cx="406492" cy="192815"/>
      </dsp:txXfrm>
    </dsp:sp>
    <dsp:sp modelId="{D65B9D4D-9BAF-4A6D-A9E7-88B767419126}">
      <dsp:nvSpPr>
        <dsp:cNvPr id="0" name=""/>
        <dsp:cNvSpPr/>
      </dsp:nvSpPr>
      <dsp:spPr>
        <a:xfrm>
          <a:off x="95056" y="1025061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ARTE</a:t>
          </a:r>
          <a:endParaRPr lang="fr-CH" sz="500" kern="1200" dirty="0"/>
        </a:p>
      </dsp:txBody>
      <dsp:txXfrm>
        <a:off x="105487" y="1035492"/>
        <a:ext cx="406492" cy="192815"/>
      </dsp:txXfrm>
    </dsp:sp>
    <dsp:sp modelId="{B64C9198-7209-4A64-8396-854A00CD3269}">
      <dsp:nvSpPr>
        <dsp:cNvPr id="0" name=""/>
        <dsp:cNvSpPr/>
      </dsp:nvSpPr>
      <dsp:spPr>
        <a:xfrm>
          <a:off x="232167" y="513354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BBC1</a:t>
          </a:r>
          <a:endParaRPr lang="fr-CH" sz="500" kern="1200" dirty="0"/>
        </a:p>
      </dsp:txBody>
      <dsp:txXfrm>
        <a:off x="242598" y="523785"/>
        <a:ext cx="406492" cy="192815"/>
      </dsp:txXfrm>
    </dsp:sp>
    <dsp:sp modelId="{A15B3027-3387-4866-B040-0D07E9AA5F82}">
      <dsp:nvSpPr>
        <dsp:cNvPr id="0" name=""/>
        <dsp:cNvSpPr/>
      </dsp:nvSpPr>
      <dsp:spPr>
        <a:xfrm>
          <a:off x="606763" y="138758"/>
          <a:ext cx="427354" cy="2136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BBC2</a:t>
          </a:r>
          <a:endParaRPr lang="fr-CH" sz="500" kern="1200" dirty="0"/>
        </a:p>
      </dsp:txBody>
      <dsp:txXfrm>
        <a:off x="617194" y="149189"/>
        <a:ext cx="406492" cy="192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5E82B-0091-49E8-BCD2-95E479458C78}">
      <dsp:nvSpPr>
        <dsp:cNvPr id="0" name=""/>
        <dsp:cNvSpPr/>
      </dsp:nvSpPr>
      <dsp:spPr>
        <a:xfrm>
          <a:off x="317715" y="-48265"/>
          <a:ext cx="3325008" cy="3325008"/>
        </a:xfrm>
        <a:prstGeom prst="circularArrow">
          <a:avLst>
            <a:gd name="adj1" fmla="val 5544"/>
            <a:gd name="adj2" fmla="val 330680"/>
            <a:gd name="adj3" fmla="val 14914154"/>
            <a:gd name="adj4" fmla="val 16725195"/>
            <a:gd name="adj5" fmla="val 5757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2264C-9658-45C3-B901-9B25F51DA2EB}">
      <dsp:nvSpPr>
        <dsp:cNvPr id="0" name=""/>
        <dsp:cNvSpPr/>
      </dsp:nvSpPr>
      <dsp:spPr>
        <a:xfrm>
          <a:off x="1611346" y="2053"/>
          <a:ext cx="737747" cy="368873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CANAL+</a:t>
          </a:r>
          <a:endParaRPr lang="fr-CH" sz="900" kern="1200"/>
        </a:p>
      </dsp:txBody>
      <dsp:txXfrm>
        <a:off x="1629353" y="20060"/>
        <a:ext cx="701733" cy="332859"/>
      </dsp:txXfrm>
    </dsp:sp>
    <dsp:sp modelId="{5F682EEA-8D73-45CC-B86A-E35C656FB846}">
      <dsp:nvSpPr>
        <dsp:cNvPr id="0" name=""/>
        <dsp:cNvSpPr/>
      </dsp:nvSpPr>
      <dsp:spPr>
        <a:xfrm>
          <a:off x="2444774" y="272850"/>
          <a:ext cx="737747" cy="368873"/>
        </a:xfrm>
        <a:prstGeom prst="roundRect">
          <a:avLst/>
        </a:prstGeom>
        <a:solidFill>
          <a:schemeClr val="accent4">
            <a:shade val="50000"/>
            <a:hueOff val="134781"/>
            <a:satOff val="-16907"/>
            <a:lumOff val="11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CHANNEL4</a:t>
          </a:r>
          <a:endParaRPr lang="fr-CH" sz="900" kern="1200" dirty="0"/>
        </a:p>
      </dsp:txBody>
      <dsp:txXfrm>
        <a:off x="2462781" y="290857"/>
        <a:ext cx="701733" cy="332859"/>
      </dsp:txXfrm>
    </dsp:sp>
    <dsp:sp modelId="{D415E7C0-4FA6-481F-AC76-90E1F2DC827D}">
      <dsp:nvSpPr>
        <dsp:cNvPr id="0" name=""/>
        <dsp:cNvSpPr/>
      </dsp:nvSpPr>
      <dsp:spPr>
        <a:xfrm>
          <a:off x="2959862" y="981807"/>
          <a:ext cx="737747" cy="368873"/>
        </a:xfrm>
        <a:prstGeom prst="roundRect">
          <a:avLst/>
        </a:prstGeom>
        <a:solidFill>
          <a:schemeClr val="accent4">
            <a:shade val="50000"/>
            <a:hueOff val="269562"/>
            <a:satOff val="-33814"/>
            <a:lumOff val="22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CLUBRTL</a:t>
          </a:r>
          <a:endParaRPr lang="fr-CH" sz="900" kern="1200" dirty="0"/>
        </a:p>
      </dsp:txBody>
      <dsp:txXfrm>
        <a:off x="2977869" y="999814"/>
        <a:ext cx="701733" cy="332859"/>
      </dsp:txXfrm>
    </dsp:sp>
    <dsp:sp modelId="{B8A5DF98-E349-46D0-ACBD-DB417C397066}">
      <dsp:nvSpPr>
        <dsp:cNvPr id="0" name=""/>
        <dsp:cNvSpPr/>
      </dsp:nvSpPr>
      <dsp:spPr>
        <a:xfrm>
          <a:off x="2959862" y="1858126"/>
          <a:ext cx="737747" cy="368873"/>
        </a:xfrm>
        <a:prstGeom prst="roundRect">
          <a:avLst/>
        </a:prstGeom>
        <a:solidFill>
          <a:schemeClr val="accent4">
            <a:shade val="50000"/>
            <a:hueOff val="404344"/>
            <a:satOff val="-50720"/>
            <a:lumOff val="33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COMEDY</a:t>
          </a:r>
          <a:endParaRPr lang="fr-CH" sz="900" kern="1200" dirty="0"/>
        </a:p>
      </dsp:txBody>
      <dsp:txXfrm>
        <a:off x="2977869" y="1876133"/>
        <a:ext cx="701733" cy="332859"/>
      </dsp:txXfrm>
    </dsp:sp>
    <dsp:sp modelId="{13CE1D2B-356C-4A65-B8A1-3BD2E5EE0E1F}">
      <dsp:nvSpPr>
        <dsp:cNvPr id="0" name=""/>
        <dsp:cNvSpPr/>
      </dsp:nvSpPr>
      <dsp:spPr>
        <a:xfrm>
          <a:off x="2444774" y="2567083"/>
          <a:ext cx="737747" cy="368873"/>
        </a:xfrm>
        <a:prstGeom prst="roundRect">
          <a:avLst/>
        </a:prstGeom>
        <a:solidFill>
          <a:schemeClr val="accent4">
            <a:shade val="50000"/>
            <a:hueOff val="539125"/>
            <a:satOff val="-67627"/>
            <a:lumOff val="44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900" kern="1200" dirty="0" smtClean="0"/>
            <a:t>DISC-NL</a:t>
          </a:r>
          <a:endParaRPr lang="fr-CH" sz="900" kern="1200" dirty="0"/>
        </a:p>
      </dsp:txBody>
      <dsp:txXfrm>
        <a:off x="2462781" y="2585090"/>
        <a:ext cx="701733" cy="332859"/>
      </dsp:txXfrm>
    </dsp:sp>
    <dsp:sp modelId="{0C6C9E51-1CF6-45AC-80A2-DDC404A5A528}">
      <dsp:nvSpPr>
        <dsp:cNvPr id="0" name=""/>
        <dsp:cNvSpPr/>
      </dsp:nvSpPr>
      <dsp:spPr>
        <a:xfrm>
          <a:off x="1611346" y="2837880"/>
          <a:ext cx="737747" cy="368873"/>
        </a:xfrm>
        <a:prstGeom prst="roundRect">
          <a:avLst/>
        </a:prstGeom>
        <a:solidFill>
          <a:schemeClr val="accent4">
            <a:shade val="50000"/>
            <a:hueOff val="673906"/>
            <a:satOff val="-84534"/>
            <a:lumOff val="55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900" kern="1200" dirty="0" smtClean="0"/>
            <a:t>Disc-EU</a:t>
          </a:r>
          <a:endParaRPr lang="fr-CH" sz="900" kern="1200" dirty="0"/>
        </a:p>
      </dsp:txBody>
      <dsp:txXfrm>
        <a:off x="1629353" y="2855887"/>
        <a:ext cx="701733" cy="332859"/>
      </dsp:txXfrm>
    </dsp:sp>
    <dsp:sp modelId="{8D2BC4FD-E9EB-4176-B3C1-CDC0149752BE}">
      <dsp:nvSpPr>
        <dsp:cNvPr id="0" name=""/>
        <dsp:cNvSpPr/>
      </dsp:nvSpPr>
      <dsp:spPr>
        <a:xfrm>
          <a:off x="777917" y="2567083"/>
          <a:ext cx="737747" cy="368873"/>
        </a:xfrm>
        <a:prstGeom prst="roundRect">
          <a:avLst/>
        </a:prstGeom>
        <a:solidFill>
          <a:schemeClr val="accent4">
            <a:shade val="50000"/>
            <a:hueOff val="539125"/>
            <a:satOff val="-67627"/>
            <a:lumOff val="44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900" kern="1200" dirty="0" smtClean="0"/>
            <a:t>Disc-NO</a:t>
          </a:r>
          <a:endParaRPr lang="fr-CH" sz="900" kern="1200" dirty="0"/>
        </a:p>
      </dsp:txBody>
      <dsp:txXfrm>
        <a:off x="795924" y="2585090"/>
        <a:ext cx="701733" cy="332859"/>
      </dsp:txXfrm>
    </dsp:sp>
    <dsp:sp modelId="{D3C6C0F3-7000-4697-A7EE-90BF8E65F830}">
      <dsp:nvSpPr>
        <dsp:cNvPr id="0" name=""/>
        <dsp:cNvSpPr/>
      </dsp:nvSpPr>
      <dsp:spPr>
        <a:xfrm>
          <a:off x="262829" y="1858126"/>
          <a:ext cx="737747" cy="368873"/>
        </a:xfrm>
        <a:prstGeom prst="roundRect">
          <a:avLst/>
        </a:prstGeom>
        <a:solidFill>
          <a:schemeClr val="accent4">
            <a:shade val="50000"/>
            <a:hueOff val="404344"/>
            <a:satOff val="-50720"/>
            <a:lumOff val="33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Disney NL</a:t>
          </a:r>
          <a:endParaRPr lang="fr-CH" sz="900" kern="1200" dirty="0"/>
        </a:p>
      </dsp:txBody>
      <dsp:txXfrm>
        <a:off x="280836" y="1876133"/>
        <a:ext cx="701733" cy="332859"/>
      </dsp:txXfrm>
    </dsp:sp>
    <dsp:sp modelId="{C1E925ED-C821-42B7-8F67-F3E0C9207104}">
      <dsp:nvSpPr>
        <dsp:cNvPr id="0" name=""/>
        <dsp:cNvSpPr/>
      </dsp:nvSpPr>
      <dsp:spPr>
        <a:xfrm>
          <a:off x="262829" y="981807"/>
          <a:ext cx="737747" cy="368873"/>
        </a:xfrm>
        <a:prstGeom prst="roundRect">
          <a:avLst/>
        </a:prstGeom>
        <a:solidFill>
          <a:schemeClr val="accent4">
            <a:shade val="50000"/>
            <a:hueOff val="269562"/>
            <a:satOff val="-33814"/>
            <a:lumOff val="22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DR1</a:t>
          </a:r>
          <a:endParaRPr lang="fr-CH" sz="900" kern="1200" dirty="0"/>
        </a:p>
      </dsp:txBody>
      <dsp:txXfrm>
        <a:off x="280836" y="999814"/>
        <a:ext cx="701733" cy="332859"/>
      </dsp:txXfrm>
    </dsp:sp>
    <dsp:sp modelId="{35495DED-C839-4EA0-8C97-5F70DADA4868}">
      <dsp:nvSpPr>
        <dsp:cNvPr id="0" name=""/>
        <dsp:cNvSpPr/>
      </dsp:nvSpPr>
      <dsp:spPr>
        <a:xfrm>
          <a:off x="777917" y="272850"/>
          <a:ext cx="737747" cy="368873"/>
        </a:xfrm>
        <a:prstGeom prst="roundRect">
          <a:avLst/>
        </a:prstGeom>
        <a:solidFill>
          <a:schemeClr val="accent4">
            <a:shade val="50000"/>
            <a:hueOff val="134781"/>
            <a:satOff val="-16907"/>
            <a:lumOff val="11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DR2</a:t>
          </a:r>
          <a:endParaRPr lang="fr-CH" sz="900" kern="1200" dirty="0"/>
        </a:p>
      </dsp:txBody>
      <dsp:txXfrm>
        <a:off x="795924" y="290857"/>
        <a:ext cx="701733" cy="332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C8A5-C644-4D39-8DBE-A7A0DFD4BBC9}">
      <dsp:nvSpPr>
        <dsp:cNvPr id="0" name=""/>
        <dsp:cNvSpPr/>
      </dsp:nvSpPr>
      <dsp:spPr>
        <a:xfrm>
          <a:off x="768651" y="-171613"/>
          <a:ext cx="4558696" cy="4558696"/>
        </a:xfrm>
        <a:prstGeom prst="circularArrow">
          <a:avLst>
            <a:gd name="adj1" fmla="val 5544"/>
            <a:gd name="adj2" fmla="val 330680"/>
            <a:gd name="adj3" fmla="val 15538722"/>
            <a:gd name="adj4" fmla="val 16380500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3520-FB21-4EA4-8BD4-E01170BFC3A0}">
      <dsp:nvSpPr>
        <dsp:cNvPr id="0" name=""/>
        <dsp:cNvSpPr/>
      </dsp:nvSpPr>
      <dsp:spPr>
        <a:xfrm>
          <a:off x="2871452" y="5417"/>
          <a:ext cx="353094" cy="1765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EEN</a:t>
          </a:r>
          <a:endParaRPr lang="fr-CH" sz="500" kern="1200"/>
        </a:p>
      </dsp:txBody>
      <dsp:txXfrm>
        <a:off x="2880070" y="14035"/>
        <a:ext cx="335858" cy="159311"/>
      </dsp:txXfrm>
    </dsp:sp>
    <dsp:sp modelId="{1F2CA494-A2D8-4874-98C0-49C650C86951}">
      <dsp:nvSpPr>
        <dsp:cNvPr id="0" name=""/>
        <dsp:cNvSpPr/>
      </dsp:nvSpPr>
      <dsp:spPr>
        <a:xfrm>
          <a:off x="3289356" y="50867"/>
          <a:ext cx="353094" cy="176547"/>
        </a:xfrm>
        <a:prstGeom prst="roundRect">
          <a:avLst/>
        </a:prstGeom>
        <a:solidFill>
          <a:schemeClr val="accent4">
            <a:hueOff val="-472751"/>
            <a:satOff val="-3571"/>
            <a:lumOff val="1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Direct8</a:t>
          </a:r>
          <a:endParaRPr lang="fr-CH" sz="500" kern="1200"/>
        </a:p>
      </dsp:txBody>
      <dsp:txXfrm>
        <a:off x="3297974" y="59485"/>
        <a:ext cx="335858" cy="159311"/>
      </dsp:txXfrm>
    </dsp:sp>
    <dsp:sp modelId="{A5BA729F-4622-478B-9EC1-19BF08AEF01F}">
      <dsp:nvSpPr>
        <dsp:cNvPr id="0" name=""/>
        <dsp:cNvSpPr/>
      </dsp:nvSpPr>
      <dsp:spPr>
        <a:xfrm>
          <a:off x="3687719" y="185091"/>
          <a:ext cx="353094" cy="176547"/>
        </a:xfrm>
        <a:prstGeom prst="roundRect">
          <a:avLst/>
        </a:prstGeom>
        <a:solidFill>
          <a:schemeClr val="accent4">
            <a:hueOff val="-945502"/>
            <a:satOff val="-7143"/>
            <a:lumOff val="3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FEM </a:t>
          </a:r>
          <a:endParaRPr lang="fr-CH" sz="500" kern="1200"/>
        </a:p>
      </dsp:txBody>
      <dsp:txXfrm>
        <a:off x="3696337" y="193709"/>
        <a:ext cx="335858" cy="159311"/>
      </dsp:txXfrm>
    </dsp:sp>
    <dsp:sp modelId="{FE49527A-36D6-4ED6-A2D6-3B72CC983375}">
      <dsp:nvSpPr>
        <dsp:cNvPr id="0" name=""/>
        <dsp:cNvSpPr/>
      </dsp:nvSpPr>
      <dsp:spPr>
        <a:xfrm>
          <a:off x="4047915" y="401813"/>
          <a:ext cx="353094" cy="176547"/>
        </a:xfrm>
        <a:prstGeom prst="roundRect">
          <a:avLst/>
        </a:prstGeom>
        <a:solidFill>
          <a:schemeClr val="accent4">
            <a:hueOff val="-1418252"/>
            <a:satOff val="-10714"/>
            <a:lumOff val="5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dirty="0" smtClean="0"/>
            <a:t>FRANCE2</a:t>
          </a:r>
          <a:endParaRPr lang="fr-CH" sz="500" kern="1200" dirty="0"/>
        </a:p>
      </dsp:txBody>
      <dsp:txXfrm>
        <a:off x="4056533" y="410431"/>
        <a:ext cx="335858" cy="159311"/>
      </dsp:txXfrm>
    </dsp:sp>
    <dsp:sp modelId="{B4F88C6D-F12A-4E96-BD6F-CF9BA71CD5FD}">
      <dsp:nvSpPr>
        <dsp:cNvPr id="0" name=""/>
        <dsp:cNvSpPr/>
      </dsp:nvSpPr>
      <dsp:spPr>
        <a:xfrm>
          <a:off x="4353100" y="690900"/>
          <a:ext cx="353094" cy="176547"/>
        </a:xfrm>
        <a:prstGeom prst="roundRect">
          <a:avLst/>
        </a:prstGeom>
        <a:solidFill>
          <a:schemeClr val="accent4">
            <a:hueOff val="-1891003"/>
            <a:satOff val="-14286"/>
            <a:lumOff val="71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FRANCE3</a:t>
          </a:r>
          <a:endParaRPr lang="fr-CH" sz="500" kern="1200"/>
        </a:p>
      </dsp:txBody>
      <dsp:txXfrm>
        <a:off x="4361718" y="699518"/>
        <a:ext cx="335858" cy="159311"/>
      </dsp:txXfrm>
    </dsp:sp>
    <dsp:sp modelId="{69EA9960-B457-46A5-B715-2EA3C07D1551}">
      <dsp:nvSpPr>
        <dsp:cNvPr id="0" name=""/>
        <dsp:cNvSpPr/>
      </dsp:nvSpPr>
      <dsp:spPr>
        <a:xfrm>
          <a:off x="4589006" y="1038834"/>
          <a:ext cx="353094" cy="176547"/>
        </a:xfrm>
        <a:prstGeom prst="roundRect">
          <a:avLst/>
        </a:prstGeom>
        <a:solidFill>
          <a:schemeClr val="accent4">
            <a:hueOff val="-2363754"/>
            <a:satOff val="-17857"/>
            <a:lumOff val="88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dirty="0" smtClean="0"/>
            <a:t>FRANCE4</a:t>
          </a:r>
          <a:endParaRPr lang="fr-CH" sz="500" kern="1200" dirty="0"/>
        </a:p>
      </dsp:txBody>
      <dsp:txXfrm>
        <a:off x="4597624" y="1047452"/>
        <a:ext cx="335858" cy="159311"/>
      </dsp:txXfrm>
    </dsp:sp>
    <dsp:sp modelId="{2120A71E-6148-419C-B002-46BB0A51E21B}">
      <dsp:nvSpPr>
        <dsp:cNvPr id="0" name=""/>
        <dsp:cNvSpPr/>
      </dsp:nvSpPr>
      <dsp:spPr>
        <a:xfrm>
          <a:off x="4744600" y="1429347"/>
          <a:ext cx="353094" cy="176547"/>
        </a:xfrm>
        <a:prstGeom prst="roundRect">
          <a:avLst/>
        </a:prstGeom>
        <a:solidFill>
          <a:schemeClr val="accent4">
            <a:hueOff val="-2836505"/>
            <a:satOff val="-21429"/>
            <a:lumOff val="106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FRANCE5</a:t>
          </a:r>
          <a:endParaRPr lang="fr-CH" sz="500" kern="1200"/>
        </a:p>
      </dsp:txBody>
      <dsp:txXfrm>
        <a:off x="4753218" y="1437965"/>
        <a:ext cx="335858" cy="159311"/>
      </dsp:txXfrm>
    </dsp:sp>
    <dsp:sp modelId="{9BECB93D-00C3-4DED-892D-D7879CF43717}">
      <dsp:nvSpPr>
        <dsp:cNvPr id="0" name=""/>
        <dsp:cNvSpPr/>
      </dsp:nvSpPr>
      <dsp:spPr>
        <a:xfrm>
          <a:off x="4812608" y="1844177"/>
          <a:ext cx="353094" cy="176547"/>
        </a:xfrm>
        <a:prstGeom prst="roundRect">
          <a:avLst/>
        </a:prstGeom>
        <a:solidFill>
          <a:schemeClr val="accent4">
            <a:hueOff val="-3309256"/>
            <a:satOff val="-25000"/>
            <a:lumOff val="1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GULLI</a:t>
          </a:r>
          <a:endParaRPr lang="fr-CH" sz="500" kern="1200"/>
        </a:p>
      </dsp:txBody>
      <dsp:txXfrm>
        <a:off x="4821226" y="1852795"/>
        <a:ext cx="335858" cy="159311"/>
      </dsp:txXfrm>
    </dsp:sp>
    <dsp:sp modelId="{22F36A56-AEE3-4ADE-B380-D9E07EAD16ED}">
      <dsp:nvSpPr>
        <dsp:cNvPr id="0" name=""/>
        <dsp:cNvSpPr/>
      </dsp:nvSpPr>
      <dsp:spPr>
        <a:xfrm>
          <a:off x="4789850" y="2263929"/>
          <a:ext cx="353094" cy="176547"/>
        </a:xfrm>
        <a:prstGeom prst="roundRect">
          <a:avLst/>
        </a:prstGeom>
        <a:solidFill>
          <a:schemeClr val="accent4">
            <a:hueOff val="-3782006"/>
            <a:satOff val="-28571"/>
            <a:lumOff val="142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DisneyXD</a:t>
          </a:r>
          <a:endParaRPr lang="fr-CH" sz="500" kern="1200"/>
        </a:p>
      </dsp:txBody>
      <dsp:txXfrm>
        <a:off x="4798468" y="2272547"/>
        <a:ext cx="335858" cy="159311"/>
      </dsp:txXfrm>
    </dsp:sp>
    <dsp:sp modelId="{D2B8D118-4CE8-48EC-8500-8665ED964960}">
      <dsp:nvSpPr>
        <dsp:cNvPr id="0" name=""/>
        <dsp:cNvSpPr/>
      </dsp:nvSpPr>
      <dsp:spPr>
        <a:xfrm>
          <a:off x="4677389" y="2668975"/>
          <a:ext cx="353094" cy="176547"/>
        </a:xfrm>
        <a:prstGeom prst="roundRect">
          <a:avLst/>
        </a:prstGeom>
        <a:solidFill>
          <a:schemeClr val="accent4">
            <a:hueOff val="-4254757"/>
            <a:satOff val="-32143"/>
            <a:lumOff val="16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KABEL1</a:t>
          </a:r>
          <a:endParaRPr lang="fr-CH" sz="500" kern="1200"/>
        </a:p>
      </dsp:txBody>
      <dsp:txXfrm>
        <a:off x="4686007" y="2677593"/>
        <a:ext cx="335858" cy="159311"/>
      </dsp:txXfrm>
    </dsp:sp>
    <dsp:sp modelId="{F7940FAD-BCD0-4648-A399-469D5A2FEFDB}">
      <dsp:nvSpPr>
        <dsp:cNvPr id="0" name=""/>
        <dsp:cNvSpPr/>
      </dsp:nvSpPr>
      <dsp:spPr>
        <a:xfrm>
          <a:off x="4480485" y="3040375"/>
          <a:ext cx="353094" cy="176547"/>
        </a:xfrm>
        <a:prstGeom prst="roundRect">
          <a:avLst/>
        </a:prstGeom>
        <a:solidFill>
          <a:schemeClr val="accent4">
            <a:hueOff val="-4727508"/>
            <a:satOff val="-35714"/>
            <a:lumOff val="17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KETCAN</a:t>
          </a:r>
          <a:endParaRPr lang="fr-CH" sz="500" kern="1200"/>
        </a:p>
      </dsp:txBody>
      <dsp:txXfrm>
        <a:off x="4489103" y="3048993"/>
        <a:ext cx="335858" cy="159311"/>
      </dsp:txXfrm>
    </dsp:sp>
    <dsp:sp modelId="{038A2B3E-7E4C-4BD1-8E21-CEE1BF765C7E}">
      <dsp:nvSpPr>
        <dsp:cNvPr id="0" name=""/>
        <dsp:cNvSpPr/>
      </dsp:nvSpPr>
      <dsp:spPr>
        <a:xfrm>
          <a:off x="4208345" y="3360764"/>
          <a:ext cx="353094" cy="176547"/>
        </a:xfrm>
        <a:prstGeom prst="roundRect">
          <a:avLst/>
        </a:prstGeom>
        <a:solidFill>
          <a:schemeClr val="accent4">
            <a:hueOff val="-5200258"/>
            <a:satOff val="-39286"/>
            <a:lumOff val="19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LA DEUX</a:t>
          </a:r>
          <a:endParaRPr lang="fr-CH" sz="500" kern="1200"/>
        </a:p>
      </dsp:txBody>
      <dsp:txXfrm>
        <a:off x="4216963" y="3369382"/>
        <a:ext cx="335858" cy="159311"/>
      </dsp:txXfrm>
    </dsp:sp>
    <dsp:sp modelId="{B03AEC33-707C-4592-9569-388592C125A7}">
      <dsp:nvSpPr>
        <dsp:cNvPr id="0" name=""/>
        <dsp:cNvSpPr/>
      </dsp:nvSpPr>
      <dsp:spPr>
        <a:xfrm>
          <a:off x="3873692" y="3615160"/>
          <a:ext cx="353094" cy="176547"/>
        </a:xfrm>
        <a:prstGeom prst="roundRect">
          <a:avLst/>
        </a:prstGeom>
        <a:solidFill>
          <a:schemeClr val="accent4">
            <a:hueOff val="-5673009"/>
            <a:satOff val="-42857"/>
            <a:lumOff val="213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LA UNE</a:t>
          </a:r>
          <a:endParaRPr lang="fr-CH" sz="500" kern="1200"/>
        </a:p>
      </dsp:txBody>
      <dsp:txXfrm>
        <a:off x="3882310" y="3623778"/>
        <a:ext cx="335858" cy="159311"/>
      </dsp:txXfrm>
    </dsp:sp>
    <dsp:sp modelId="{AC21FEB8-BD30-4B8D-8E24-4903A55972A9}">
      <dsp:nvSpPr>
        <dsp:cNvPr id="0" name=""/>
        <dsp:cNvSpPr/>
      </dsp:nvSpPr>
      <dsp:spPr>
        <a:xfrm>
          <a:off x="3492177" y="3791668"/>
          <a:ext cx="353094" cy="176547"/>
        </a:xfrm>
        <a:prstGeom prst="roundRect">
          <a:avLst/>
        </a:prstGeom>
        <a:solidFill>
          <a:schemeClr val="accent4">
            <a:hueOff val="-6145760"/>
            <a:satOff val="-46429"/>
            <a:lumOff val="23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M6</a:t>
          </a:r>
          <a:endParaRPr lang="fr-CH" sz="500" kern="1200"/>
        </a:p>
      </dsp:txBody>
      <dsp:txXfrm>
        <a:off x="3500795" y="3800286"/>
        <a:ext cx="335858" cy="159311"/>
      </dsp:txXfrm>
    </dsp:sp>
    <dsp:sp modelId="{9FC6D121-CEFD-4888-A1F8-EE2091050E86}">
      <dsp:nvSpPr>
        <dsp:cNvPr id="0" name=""/>
        <dsp:cNvSpPr/>
      </dsp:nvSpPr>
      <dsp:spPr>
        <a:xfrm>
          <a:off x="3081636" y="3882035"/>
          <a:ext cx="353094" cy="176547"/>
        </a:xfrm>
        <a:prstGeom prst="roundRect">
          <a:avLst/>
        </a:prstGeom>
        <a:solidFill>
          <a:schemeClr val="accent4">
            <a:hueOff val="-6618511"/>
            <a:satOff val="-50000"/>
            <a:lumOff val="2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MINIMINI</a:t>
          </a:r>
          <a:endParaRPr lang="fr-CH" sz="500" kern="1200"/>
        </a:p>
      </dsp:txBody>
      <dsp:txXfrm>
        <a:off x="3090254" y="3890653"/>
        <a:ext cx="335858" cy="159311"/>
      </dsp:txXfrm>
    </dsp:sp>
    <dsp:sp modelId="{0C138F8F-A810-43D3-AB5A-6A274CF5D1EF}">
      <dsp:nvSpPr>
        <dsp:cNvPr id="0" name=""/>
        <dsp:cNvSpPr/>
      </dsp:nvSpPr>
      <dsp:spPr>
        <a:xfrm>
          <a:off x="2661268" y="3882035"/>
          <a:ext cx="353094" cy="176547"/>
        </a:xfrm>
        <a:prstGeom prst="roundRect">
          <a:avLst/>
        </a:prstGeom>
        <a:solidFill>
          <a:schemeClr val="accent4">
            <a:hueOff val="-7091261"/>
            <a:satOff val="-53571"/>
            <a:lumOff val="26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MTV3</a:t>
          </a:r>
          <a:endParaRPr lang="fr-CH" sz="500" kern="1200"/>
        </a:p>
      </dsp:txBody>
      <dsp:txXfrm>
        <a:off x="2669886" y="3890653"/>
        <a:ext cx="335858" cy="159311"/>
      </dsp:txXfrm>
    </dsp:sp>
    <dsp:sp modelId="{1B29C91C-B518-4667-8680-8ED3968CC0C9}">
      <dsp:nvSpPr>
        <dsp:cNvPr id="0" name=""/>
        <dsp:cNvSpPr/>
      </dsp:nvSpPr>
      <dsp:spPr>
        <a:xfrm>
          <a:off x="2250728" y="3791668"/>
          <a:ext cx="353094" cy="176547"/>
        </a:xfrm>
        <a:prstGeom prst="roundRect">
          <a:avLst/>
        </a:prstGeom>
        <a:solidFill>
          <a:schemeClr val="accent4">
            <a:hueOff val="-7564013"/>
            <a:satOff val="-57143"/>
            <a:lumOff val="284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NATG-BNL</a:t>
          </a:r>
          <a:endParaRPr lang="fr-CH" sz="500" kern="1200"/>
        </a:p>
      </dsp:txBody>
      <dsp:txXfrm>
        <a:off x="2259346" y="3800286"/>
        <a:ext cx="335858" cy="159311"/>
      </dsp:txXfrm>
    </dsp:sp>
    <dsp:sp modelId="{212BA926-4FD0-4976-86E6-7A830E1DA600}">
      <dsp:nvSpPr>
        <dsp:cNvPr id="0" name=""/>
        <dsp:cNvSpPr/>
      </dsp:nvSpPr>
      <dsp:spPr>
        <a:xfrm>
          <a:off x="1869212" y="3615160"/>
          <a:ext cx="353094" cy="176547"/>
        </a:xfrm>
        <a:prstGeom prst="roundRect">
          <a:avLst/>
        </a:prstGeom>
        <a:solidFill>
          <a:schemeClr val="accent4">
            <a:hueOff val="-8036764"/>
            <a:satOff val="-60714"/>
            <a:lumOff val="302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NELONEN</a:t>
          </a:r>
          <a:endParaRPr lang="fr-CH" sz="500" kern="1200"/>
        </a:p>
      </dsp:txBody>
      <dsp:txXfrm>
        <a:off x="1877830" y="3623778"/>
        <a:ext cx="335858" cy="159311"/>
      </dsp:txXfrm>
    </dsp:sp>
    <dsp:sp modelId="{4534D68F-884D-4E01-83B1-72002E77C108}">
      <dsp:nvSpPr>
        <dsp:cNvPr id="0" name=""/>
        <dsp:cNvSpPr/>
      </dsp:nvSpPr>
      <dsp:spPr>
        <a:xfrm>
          <a:off x="1534560" y="3360764"/>
          <a:ext cx="353094" cy="176547"/>
        </a:xfrm>
        <a:prstGeom prst="roundRect">
          <a:avLst/>
        </a:prstGeom>
        <a:solidFill>
          <a:schemeClr val="accent4">
            <a:hueOff val="-8509514"/>
            <a:satOff val="-64286"/>
            <a:lumOff val="320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NET5</a:t>
          </a:r>
          <a:endParaRPr lang="fr-CH" sz="500" kern="1200"/>
        </a:p>
      </dsp:txBody>
      <dsp:txXfrm>
        <a:off x="1543178" y="3369382"/>
        <a:ext cx="335858" cy="159311"/>
      </dsp:txXfrm>
    </dsp:sp>
    <dsp:sp modelId="{AA6BE616-70C7-4033-8986-05C1D3FA882A}">
      <dsp:nvSpPr>
        <dsp:cNvPr id="0" name=""/>
        <dsp:cNvSpPr/>
      </dsp:nvSpPr>
      <dsp:spPr>
        <a:xfrm>
          <a:off x="1262419" y="3040375"/>
          <a:ext cx="353094" cy="176547"/>
        </a:xfrm>
        <a:prstGeom prst="roundRect">
          <a:avLst/>
        </a:prstGeom>
        <a:solidFill>
          <a:schemeClr val="accent4">
            <a:hueOff val="-8982264"/>
            <a:satOff val="-67857"/>
            <a:lumOff val="33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NICK-FR</a:t>
          </a:r>
          <a:endParaRPr lang="fr-CH" sz="500" kern="1200"/>
        </a:p>
      </dsp:txBody>
      <dsp:txXfrm>
        <a:off x="1271037" y="3048993"/>
        <a:ext cx="335858" cy="159311"/>
      </dsp:txXfrm>
    </dsp:sp>
    <dsp:sp modelId="{AB853CB0-5C48-44A0-9B03-08BDA6F8FFF0}">
      <dsp:nvSpPr>
        <dsp:cNvPr id="0" name=""/>
        <dsp:cNvSpPr/>
      </dsp:nvSpPr>
      <dsp:spPr>
        <a:xfrm>
          <a:off x="1065515" y="2668975"/>
          <a:ext cx="353094" cy="176547"/>
        </a:xfrm>
        <a:prstGeom prst="roundRect">
          <a:avLst/>
        </a:prstGeom>
        <a:solidFill>
          <a:schemeClr val="accent4">
            <a:hueOff val="-9455016"/>
            <a:satOff val="-71429"/>
            <a:lumOff val="35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dirty="0" smtClean="0"/>
            <a:t>NICK-NL</a:t>
          </a:r>
          <a:endParaRPr lang="fr-CH" sz="500" kern="1200" dirty="0"/>
        </a:p>
      </dsp:txBody>
      <dsp:txXfrm>
        <a:off x="1074133" y="2677593"/>
        <a:ext cx="335858" cy="159311"/>
      </dsp:txXfrm>
    </dsp:sp>
    <dsp:sp modelId="{F8008EA2-822C-4CC4-A49C-4680CAE16C3A}">
      <dsp:nvSpPr>
        <dsp:cNvPr id="0" name=""/>
        <dsp:cNvSpPr/>
      </dsp:nvSpPr>
      <dsp:spPr>
        <a:xfrm>
          <a:off x="953055" y="2263929"/>
          <a:ext cx="353094" cy="176547"/>
        </a:xfrm>
        <a:prstGeom prst="roundRect">
          <a:avLst/>
        </a:prstGeom>
        <a:solidFill>
          <a:schemeClr val="accent4">
            <a:hueOff val="-9927766"/>
            <a:satOff val="-75000"/>
            <a:lumOff val="3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NOS1</a:t>
          </a:r>
          <a:endParaRPr lang="fr-CH" sz="500" kern="1200"/>
        </a:p>
      </dsp:txBody>
      <dsp:txXfrm>
        <a:off x="961673" y="2272547"/>
        <a:ext cx="335858" cy="159311"/>
      </dsp:txXfrm>
    </dsp:sp>
    <dsp:sp modelId="{14E5C40A-B89F-4001-9824-C83ED2014AE2}">
      <dsp:nvSpPr>
        <dsp:cNvPr id="0" name=""/>
        <dsp:cNvSpPr/>
      </dsp:nvSpPr>
      <dsp:spPr>
        <a:xfrm>
          <a:off x="930296" y="1844177"/>
          <a:ext cx="353094" cy="176547"/>
        </a:xfrm>
        <a:prstGeom prst="roundRect">
          <a:avLst/>
        </a:prstGeom>
        <a:solidFill>
          <a:schemeClr val="accent4">
            <a:hueOff val="-10400517"/>
            <a:satOff val="-78571"/>
            <a:lumOff val="391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NOS2</a:t>
          </a:r>
          <a:endParaRPr lang="fr-CH" sz="500" kern="1200"/>
        </a:p>
      </dsp:txBody>
      <dsp:txXfrm>
        <a:off x="938914" y="1852795"/>
        <a:ext cx="335858" cy="159311"/>
      </dsp:txXfrm>
    </dsp:sp>
    <dsp:sp modelId="{45B43209-6EF0-4A20-AA29-EE59D6F99D78}">
      <dsp:nvSpPr>
        <dsp:cNvPr id="0" name=""/>
        <dsp:cNvSpPr/>
      </dsp:nvSpPr>
      <dsp:spPr>
        <a:xfrm>
          <a:off x="998304" y="1429347"/>
          <a:ext cx="353094" cy="176547"/>
        </a:xfrm>
        <a:prstGeom prst="roundRect">
          <a:avLst/>
        </a:prstGeom>
        <a:solidFill>
          <a:schemeClr val="accent4">
            <a:hueOff val="-10873269"/>
            <a:satOff val="-82143"/>
            <a:lumOff val="409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NOS3</a:t>
          </a:r>
          <a:endParaRPr lang="fr-CH" sz="500" kern="1200"/>
        </a:p>
      </dsp:txBody>
      <dsp:txXfrm>
        <a:off x="1006922" y="1437965"/>
        <a:ext cx="335858" cy="159311"/>
      </dsp:txXfrm>
    </dsp:sp>
    <dsp:sp modelId="{8212182E-1DCF-4B77-87B5-F1E6FF883F11}">
      <dsp:nvSpPr>
        <dsp:cNvPr id="0" name=""/>
        <dsp:cNvSpPr/>
      </dsp:nvSpPr>
      <dsp:spPr>
        <a:xfrm>
          <a:off x="1153899" y="1038834"/>
          <a:ext cx="353094" cy="176547"/>
        </a:xfrm>
        <a:prstGeom prst="roundRect">
          <a:avLst/>
        </a:prstGeom>
        <a:solidFill>
          <a:schemeClr val="accent4">
            <a:hueOff val="-11346019"/>
            <a:satOff val="-85714"/>
            <a:lumOff val="42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NRK1</a:t>
          </a:r>
          <a:endParaRPr lang="fr-CH" sz="500" kern="1200"/>
        </a:p>
      </dsp:txBody>
      <dsp:txXfrm>
        <a:off x="1162517" y="1047452"/>
        <a:ext cx="335858" cy="159311"/>
      </dsp:txXfrm>
    </dsp:sp>
    <dsp:sp modelId="{86C513D0-8A27-40D4-94E2-1858F8908FA4}">
      <dsp:nvSpPr>
        <dsp:cNvPr id="0" name=""/>
        <dsp:cNvSpPr/>
      </dsp:nvSpPr>
      <dsp:spPr>
        <a:xfrm>
          <a:off x="1389804" y="690900"/>
          <a:ext cx="353094" cy="176547"/>
        </a:xfrm>
        <a:prstGeom prst="roundRect">
          <a:avLst/>
        </a:prstGeom>
        <a:solidFill>
          <a:schemeClr val="accent4">
            <a:hueOff val="-11818770"/>
            <a:satOff val="-89286"/>
            <a:lumOff val="444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NRK2</a:t>
          </a:r>
          <a:endParaRPr lang="fr-CH" sz="500" kern="1200"/>
        </a:p>
      </dsp:txBody>
      <dsp:txXfrm>
        <a:off x="1398422" y="699518"/>
        <a:ext cx="335858" cy="159311"/>
      </dsp:txXfrm>
    </dsp:sp>
    <dsp:sp modelId="{BA004EE4-CC28-45FA-BE6C-87CB5E06C682}">
      <dsp:nvSpPr>
        <dsp:cNvPr id="0" name=""/>
        <dsp:cNvSpPr/>
      </dsp:nvSpPr>
      <dsp:spPr>
        <a:xfrm>
          <a:off x="1694989" y="401813"/>
          <a:ext cx="353094" cy="176547"/>
        </a:xfrm>
        <a:prstGeom prst="roundRect">
          <a:avLst/>
        </a:prstGeom>
        <a:solidFill>
          <a:schemeClr val="accent4">
            <a:hueOff val="-12291520"/>
            <a:satOff val="-92857"/>
            <a:lumOff val="462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NRJ12</a:t>
          </a:r>
          <a:endParaRPr lang="fr-CH" sz="500" kern="1200"/>
        </a:p>
      </dsp:txBody>
      <dsp:txXfrm>
        <a:off x="1703607" y="410431"/>
        <a:ext cx="335858" cy="159311"/>
      </dsp:txXfrm>
    </dsp:sp>
    <dsp:sp modelId="{41EC45BE-51F9-4B5B-BCD3-0AF3E6B646E4}">
      <dsp:nvSpPr>
        <dsp:cNvPr id="0" name=""/>
        <dsp:cNvSpPr/>
      </dsp:nvSpPr>
      <dsp:spPr>
        <a:xfrm>
          <a:off x="2055185" y="185091"/>
          <a:ext cx="353094" cy="176547"/>
        </a:xfrm>
        <a:prstGeom prst="roundRect">
          <a:avLst/>
        </a:prstGeom>
        <a:solidFill>
          <a:schemeClr val="accent4">
            <a:hueOff val="-12764271"/>
            <a:satOff val="-96429"/>
            <a:lumOff val="480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NT1</a:t>
          </a:r>
          <a:endParaRPr lang="fr-CH" sz="500" kern="1200"/>
        </a:p>
      </dsp:txBody>
      <dsp:txXfrm>
        <a:off x="2063803" y="193709"/>
        <a:ext cx="335858" cy="159311"/>
      </dsp:txXfrm>
    </dsp:sp>
    <dsp:sp modelId="{9DC209C6-7964-4A60-AB6E-7F80950342BE}">
      <dsp:nvSpPr>
        <dsp:cNvPr id="0" name=""/>
        <dsp:cNvSpPr/>
      </dsp:nvSpPr>
      <dsp:spPr>
        <a:xfrm>
          <a:off x="2453548" y="50867"/>
          <a:ext cx="353094" cy="176547"/>
        </a:xfrm>
        <a:prstGeom prst="roundRect">
          <a:avLst/>
        </a:prstGeom>
        <a:solidFill>
          <a:schemeClr val="accent4">
            <a:hueOff val="-13237022"/>
            <a:satOff val="-100000"/>
            <a:lumOff val="4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PLUGRTL</a:t>
          </a:r>
          <a:endParaRPr lang="fr-CH" sz="500" kern="1200"/>
        </a:p>
      </dsp:txBody>
      <dsp:txXfrm>
        <a:off x="2462166" y="59485"/>
        <a:ext cx="335858" cy="159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33E61-E38A-4913-854B-FEDCF130ED48}">
      <dsp:nvSpPr>
        <dsp:cNvPr id="0" name=""/>
        <dsp:cNvSpPr/>
      </dsp:nvSpPr>
      <dsp:spPr>
        <a:xfrm>
          <a:off x="4196956" y="3195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POLSAT</a:t>
          </a:r>
          <a:endParaRPr lang="fr-CH" sz="500" kern="1200"/>
        </a:p>
      </dsp:txBody>
      <dsp:txXfrm>
        <a:off x="4201351" y="7590"/>
        <a:ext cx="129737" cy="81252"/>
      </dsp:txXfrm>
    </dsp:sp>
    <dsp:sp modelId="{F91451E3-D6F3-44BF-A5A3-8A96FD528F0E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564432" y="1668"/>
              </a:moveTo>
              <a:arcTo wR="2473601" hR="2473601" stAng="16326264" swAng="899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E6917-B920-4EA1-9DC5-4030E8187B60}">
      <dsp:nvSpPr>
        <dsp:cNvPr id="0" name=""/>
        <dsp:cNvSpPr/>
      </dsp:nvSpPr>
      <dsp:spPr>
        <a:xfrm>
          <a:off x="4443247" y="1548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PRIMATV</a:t>
          </a:r>
          <a:endParaRPr lang="fr-CH" sz="500" kern="1200"/>
        </a:p>
      </dsp:txBody>
      <dsp:txXfrm>
        <a:off x="4447642" y="19881"/>
        <a:ext cx="129737" cy="81252"/>
      </dsp:txXfrm>
    </dsp:sp>
    <dsp:sp modelId="{655ACD83-FD40-41C4-A464-DB80ED31ABA9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810270" y="23018"/>
              </a:moveTo>
              <a:arcTo wR="2473601" hR="2473601" stAng="16669351" swAng="888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46C6A-81AF-4BFB-B227-891F31848FC5}">
      <dsp:nvSpPr>
        <dsp:cNvPr id="0" name=""/>
        <dsp:cNvSpPr/>
      </dsp:nvSpPr>
      <dsp:spPr>
        <a:xfrm>
          <a:off x="4687090" y="5224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PRO7</a:t>
          </a:r>
          <a:endParaRPr lang="fr-CH" sz="500" kern="1200" dirty="0"/>
        </a:p>
      </dsp:txBody>
      <dsp:txXfrm>
        <a:off x="4691485" y="56635"/>
        <a:ext cx="129737" cy="81252"/>
      </dsp:txXfrm>
    </dsp:sp>
    <dsp:sp modelId="{83B26846-6497-4438-B9AA-788F45CD7CA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053170" y="68855"/>
              </a:moveTo>
              <a:arcTo wR="2473601" hR="2473601" stAng="17013029" swAng="864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3BC19-027D-4ABE-A8CA-89B952A81028}">
      <dsp:nvSpPr>
        <dsp:cNvPr id="0" name=""/>
        <dsp:cNvSpPr/>
      </dsp:nvSpPr>
      <dsp:spPr>
        <a:xfrm>
          <a:off x="4926063" y="11309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PROTV</a:t>
          </a:r>
          <a:endParaRPr lang="fr-CH" sz="500" kern="1200"/>
        </a:p>
      </dsp:txBody>
      <dsp:txXfrm>
        <a:off x="4930458" y="117485"/>
        <a:ext cx="129737" cy="81252"/>
      </dsp:txXfrm>
    </dsp:sp>
    <dsp:sp modelId="{A875FFB6-D550-4456-8634-31D0B65C4966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290717" y="138858"/>
              </a:moveTo>
              <a:arcTo wR="2473601" hR="2473601" stAng="17357346" swAng="827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32133-0ABC-420B-B83A-FB019C655A10}">
      <dsp:nvSpPr>
        <dsp:cNvPr id="0" name=""/>
        <dsp:cNvSpPr/>
      </dsp:nvSpPr>
      <dsp:spPr>
        <a:xfrm>
          <a:off x="5157789" y="197431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RAI1</a:t>
          </a:r>
          <a:endParaRPr lang="fr-CH" sz="500" kern="1200" dirty="0"/>
        </a:p>
      </dsp:txBody>
      <dsp:txXfrm>
        <a:off x="5162184" y="201826"/>
        <a:ext cx="129737" cy="81252"/>
      </dsp:txXfrm>
    </dsp:sp>
    <dsp:sp modelId="{FAE308A5-87D9-47D2-8AF0-4A10DBA5453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520546" y="232483"/>
              </a:moveTo>
              <a:arcTo wR="2473601" hR="2473601" stAng="17702387" swAng="774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2DF94-66F2-4B18-8F7D-9F7580FEA4BA}">
      <dsp:nvSpPr>
        <dsp:cNvPr id="0" name=""/>
        <dsp:cNvSpPr/>
      </dsp:nvSpPr>
      <dsp:spPr>
        <a:xfrm>
          <a:off x="5379965" y="30442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RTL2</a:t>
          </a:r>
          <a:endParaRPr lang="fr-CH" sz="500" kern="1200"/>
        </a:p>
      </dsp:txBody>
      <dsp:txXfrm>
        <a:off x="5384360" y="308821"/>
        <a:ext cx="129737" cy="81252"/>
      </dsp:txXfrm>
    </dsp:sp>
    <dsp:sp modelId="{64887312-CC53-46B0-93B1-934C9FC54CD5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740537" y="349083"/>
              </a:moveTo>
              <a:arcTo wR="2473601" hR="2473601" stAng="18048561" swAng="710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0FE82-60FA-4186-831A-668E9EA90950}">
      <dsp:nvSpPr>
        <dsp:cNvPr id="0" name=""/>
        <dsp:cNvSpPr/>
      </dsp:nvSpPr>
      <dsp:spPr>
        <a:xfrm>
          <a:off x="5590385" y="43301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RTL4</a:t>
          </a:r>
          <a:endParaRPr lang="fr-CH" sz="500" kern="1200" dirty="0"/>
        </a:p>
      </dsp:txBody>
      <dsp:txXfrm>
        <a:off x="5594780" y="437405"/>
        <a:ext cx="129737" cy="81252"/>
      </dsp:txXfrm>
    </dsp:sp>
    <dsp:sp modelId="{C03D18EC-8D4E-410A-B6D2-5AE9347AB710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946552" y="486362"/>
              </a:moveTo>
              <a:arcTo wR="2473601" hR="2473601" stAng="18392762" swAng="811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EB6BC-28F6-4047-976B-7978EEBF3DDB}">
      <dsp:nvSpPr>
        <dsp:cNvPr id="0" name=""/>
        <dsp:cNvSpPr/>
      </dsp:nvSpPr>
      <dsp:spPr>
        <a:xfrm>
          <a:off x="5786956" y="581907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RTL5</a:t>
          </a:r>
          <a:endParaRPr lang="fr-CH" sz="500" kern="1200"/>
        </a:p>
      </dsp:txBody>
      <dsp:txXfrm>
        <a:off x="5791351" y="586302"/>
        <a:ext cx="129737" cy="81252"/>
      </dsp:txXfrm>
    </dsp:sp>
    <dsp:sp modelId="{FAAC9F59-C73E-4A12-AD59-33D1B1FC52FF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132756" y="638960"/>
              </a:moveTo>
              <a:arcTo wR="2473601" hR="2473601" stAng="18727475" swAng="951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0323A-BC3A-405A-B525-16326538D3D7}">
      <dsp:nvSpPr>
        <dsp:cNvPr id="0" name=""/>
        <dsp:cNvSpPr/>
      </dsp:nvSpPr>
      <dsp:spPr>
        <a:xfrm>
          <a:off x="5967725" y="74963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RTL7-NL</a:t>
          </a:r>
          <a:endParaRPr lang="fr-CH" sz="500" kern="1200"/>
        </a:p>
      </dsp:txBody>
      <dsp:txXfrm>
        <a:off x="5972120" y="754031"/>
        <a:ext cx="129737" cy="81252"/>
      </dsp:txXfrm>
    </dsp:sp>
    <dsp:sp modelId="{0087137C-1B59-472F-9503-3FE9C660D383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304290" y="810087"/>
              </a:moveTo>
              <a:arcTo wR="2473601" hR="2473601" stAng="19064350" swAng="1054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168D0-A851-4D78-9D96-C213CD9B9129}">
      <dsp:nvSpPr>
        <dsp:cNvPr id="0" name=""/>
        <dsp:cNvSpPr/>
      </dsp:nvSpPr>
      <dsp:spPr>
        <a:xfrm>
          <a:off x="6130895" y="934531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RTL8</a:t>
          </a:r>
          <a:endParaRPr lang="fr-CH" sz="500" kern="1200"/>
        </a:p>
      </dsp:txBody>
      <dsp:txXfrm>
        <a:off x="6135290" y="938926"/>
        <a:ext cx="129737" cy="81252"/>
      </dsp:txXfrm>
    </dsp:sp>
    <dsp:sp modelId="{E94AE344-5A26-4360-B593-A05975BEE510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458903" y="998040"/>
              </a:moveTo>
              <a:arcTo wR="2473601" hR="2473601" stAng="19402723" swAng="1131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A8370-AB71-47EB-B353-4890CFF74CA6}">
      <dsp:nvSpPr>
        <dsp:cNvPr id="0" name=""/>
        <dsp:cNvSpPr/>
      </dsp:nvSpPr>
      <dsp:spPr>
        <a:xfrm>
          <a:off x="6274845" y="113475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RTL-DE</a:t>
          </a:r>
          <a:endParaRPr lang="fr-CH" sz="500" kern="1200" dirty="0"/>
        </a:p>
      </dsp:txBody>
      <dsp:txXfrm>
        <a:off x="6279240" y="1139148"/>
        <a:ext cx="129737" cy="81252"/>
      </dsp:txXfrm>
    </dsp:sp>
    <dsp:sp modelId="{F1726DAE-FCBA-44EB-96B4-42FFCCFB2991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594698" y="1200947"/>
              </a:moveTo>
              <a:arcTo wR="2473601" hR="2473601" stAng="19742181" swAng="1189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4FD82-3D6A-40DC-B039-0EA85061BD7E}">
      <dsp:nvSpPr>
        <dsp:cNvPr id="0" name=""/>
        <dsp:cNvSpPr/>
      </dsp:nvSpPr>
      <dsp:spPr>
        <a:xfrm>
          <a:off x="6398144" y="134831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RTLTVI</a:t>
          </a:r>
          <a:endParaRPr lang="fr-CH" sz="500" kern="1200" dirty="0"/>
        </a:p>
      </dsp:txBody>
      <dsp:txXfrm>
        <a:off x="6402539" y="1352707"/>
        <a:ext cx="129737" cy="81252"/>
      </dsp:txXfrm>
    </dsp:sp>
    <dsp:sp modelId="{DC034614-8E45-451D-AB7D-1E25C5F71044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710082" y="1416787"/>
              </a:moveTo>
              <a:arcTo wR="2473601" hR="2473601" stAng="20082460" swAng="12326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0CDB4-DF6D-43CB-AEAD-002316FB6D06}">
      <dsp:nvSpPr>
        <dsp:cNvPr id="0" name=""/>
        <dsp:cNvSpPr/>
      </dsp:nvSpPr>
      <dsp:spPr>
        <a:xfrm>
          <a:off x="6499566" y="1573088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RTL-LU</a:t>
          </a:r>
          <a:endParaRPr lang="fr-CH" sz="500" kern="1200"/>
        </a:p>
      </dsp:txBody>
      <dsp:txXfrm>
        <a:off x="6503961" y="1577483"/>
        <a:ext cx="129737" cy="81252"/>
      </dsp:txXfrm>
    </dsp:sp>
    <dsp:sp modelId="{81501217-B979-4630-983B-47FE1B347357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803727" y="1643411"/>
              </a:moveTo>
              <a:arcTo wR="2473601" hR="2473601" stAng="20423387" swAng="1264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EC522-26E2-4955-9E35-788B1C7F7749}">
      <dsp:nvSpPr>
        <dsp:cNvPr id="0" name=""/>
        <dsp:cNvSpPr/>
      </dsp:nvSpPr>
      <dsp:spPr>
        <a:xfrm>
          <a:off x="6578104" y="180684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RTP1</a:t>
          </a:r>
          <a:endParaRPr lang="fr-CH" sz="500" kern="1200"/>
        </a:p>
      </dsp:txBody>
      <dsp:txXfrm>
        <a:off x="6582499" y="1811239"/>
        <a:ext cx="129737" cy="81252"/>
      </dsp:txXfrm>
    </dsp:sp>
    <dsp:sp modelId="{0C5EBA6E-07D8-4D44-8F03-6F5BD4F1A2C9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874566" y="1878564"/>
              </a:moveTo>
              <a:arcTo wR="2473601" hR="2473601" stAng="20764843" swAng="12864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ED4CD-32E8-414D-A946-1C2F8E40B3A6}">
      <dsp:nvSpPr>
        <dsp:cNvPr id="0" name=""/>
        <dsp:cNvSpPr/>
      </dsp:nvSpPr>
      <dsp:spPr>
        <a:xfrm>
          <a:off x="6632977" y="2047259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RTP2</a:t>
          </a:r>
          <a:endParaRPr lang="fr-CH" sz="500" kern="1200"/>
        </a:p>
      </dsp:txBody>
      <dsp:txXfrm>
        <a:off x="6637372" y="2051654"/>
        <a:ext cx="129737" cy="81252"/>
      </dsp:txXfrm>
    </dsp:sp>
    <dsp:sp modelId="{274290D5-870B-4958-A4FA-B4326CBA09B9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921784" y="2119906"/>
              </a:moveTo>
              <a:arcTo wR="2473601" hR="2473601" stAng="21106754" swAng="1299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82241-8A9A-4922-888A-7457E83CAB9A}">
      <dsp:nvSpPr>
        <dsp:cNvPr id="0" name=""/>
        <dsp:cNvSpPr/>
      </dsp:nvSpPr>
      <dsp:spPr>
        <a:xfrm>
          <a:off x="6663640" y="229194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RTPi</a:t>
          </a:r>
          <a:endParaRPr lang="fr-CH" sz="500" kern="1200"/>
        </a:p>
      </dsp:txBody>
      <dsp:txXfrm>
        <a:off x="6668035" y="2296338"/>
        <a:ext cx="129737" cy="81252"/>
      </dsp:txXfrm>
    </dsp:sp>
    <dsp:sp modelId="{4F0F439D-34AF-467D-B3EF-06C37AFC6AD2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944818" y="2365035"/>
              </a:moveTo>
              <a:arcTo wR="2473601" hR="2473601" stAng="21449070" swAng="1305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E4B2B-3970-43E2-AA08-7821D3556564}">
      <dsp:nvSpPr>
        <dsp:cNvPr id="0" name=""/>
        <dsp:cNvSpPr/>
      </dsp:nvSpPr>
      <dsp:spPr>
        <a:xfrm>
          <a:off x="6669788" y="253846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SAT1</a:t>
          </a:r>
          <a:endParaRPr lang="fr-CH" sz="500" kern="1200" dirty="0"/>
        </a:p>
      </dsp:txBody>
      <dsp:txXfrm>
        <a:off x="6674183" y="2542859"/>
        <a:ext cx="129737" cy="81252"/>
      </dsp:txXfrm>
    </dsp:sp>
    <dsp:sp modelId="{1E6AB4CC-BB29-472A-BB92-00BE7F1F8DDC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943354" y="2611512"/>
              </a:moveTo>
              <a:arcTo wR="2473601" hR="2473601" stAng="191766" swAng="13037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1774C-FE18-4697-8264-27CB0EE7CA92}">
      <dsp:nvSpPr>
        <dsp:cNvPr id="0" name=""/>
        <dsp:cNvSpPr/>
      </dsp:nvSpPr>
      <dsp:spPr>
        <a:xfrm>
          <a:off x="6651360" y="278437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SBS6</a:t>
          </a:r>
          <a:endParaRPr lang="fr-CH" sz="500" kern="1200"/>
        </a:p>
      </dsp:txBody>
      <dsp:txXfrm>
        <a:off x="6655755" y="2788767"/>
        <a:ext cx="129737" cy="81252"/>
      </dsp:txXfrm>
    </dsp:sp>
    <dsp:sp modelId="{79505C4B-16AB-4D54-81E8-D8C8FB8CEAFE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917326" y="2856886"/>
              </a:moveTo>
              <a:arcTo wR="2473601" hR="2473601" stAng="534835" swAng="1294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E1C08-DAAB-4DE5-8124-A100D1011462}">
      <dsp:nvSpPr>
        <dsp:cNvPr id="0" name=""/>
        <dsp:cNvSpPr/>
      </dsp:nvSpPr>
      <dsp:spPr>
        <a:xfrm>
          <a:off x="6608539" y="302722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SIC</a:t>
          </a:r>
          <a:endParaRPr lang="fr-CH" sz="500" kern="1200" dirty="0"/>
        </a:p>
      </dsp:txBody>
      <dsp:txXfrm>
        <a:off x="6612934" y="3031619"/>
        <a:ext cx="129737" cy="81252"/>
      </dsp:txXfrm>
    </dsp:sp>
    <dsp:sp modelId="{E4CB19A8-2AA4-4E79-A358-594E5DE48E9C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866911" y="3098713"/>
              </a:moveTo>
              <a:arcTo wR="2473601" hR="2473601" stAng="878289" swAng="1276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6E175-A69B-45B3-AB19-A2FC7D8FB9DF}">
      <dsp:nvSpPr>
        <dsp:cNvPr id="0" name=""/>
        <dsp:cNvSpPr/>
      </dsp:nvSpPr>
      <dsp:spPr>
        <a:xfrm>
          <a:off x="6541750" y="3264605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SUPERRTL</a:t>
          </a:r>
          <a:endParaRPr lang="fr-CH" sz="500" kern="1200"/>
        </a:p>
      </dsp:txBody>
      <dsp:txXfrm>
        <a:off x="6546145" y="3269000"/>
        <a:ext cx="129737" cy="81252"/>
      </dsp:txXfrm>
    </dsp:sp>
    <dsp:sp modelId="{DAEC8311-7059-47A1-963F-8F747AC44EF5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792523" y="3334589"/>
              </a:moveTo>
              <a:arcTo wR="2473601" hR="2473601" stAng="1222162" swAng="12498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66F9B-31A2-4077-BB98-785CA0898C60}">
      <dsp:nvSpPr>
        <dsp:cNvPr id="0" name=""/>
        <dsp:cNvSpPr/>
      </dsp:nvSpPr>
      <dsp:spPr>
        <a:xfrm>
          <a:off x="6451658" y="349415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SVT1</a:t>
          </a:r>
          <a:endParaRPr lang="fr-CH" sz="500" kern="1200"/>
        </a:p>
      </dsp:txBody>
      <dsp:txXfrm>
        <a:off x="6456053" y="3498551"/>
        <a:ext cx="129737" cy="81252"/>
      </dsp:txXfrm>
    </dsp:sp>
    <dsp:sp modelId="{F44835F0-6DF7-4E4C-ADD5-E31B7230A35D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694800" y="3562166"/>
              </a:moveTo>
              <a:arcTo wR="2473601" hR="2473601" stAng="1566513" swAng="1212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463B8-CC33-444E-9DA2-D3687EAFBC68}">
      <dsp:nvSpPr>
        <dsp:cNvPr id="0" name=""/>
        <dsp:cNvSpPr/>
      </dsp:nvSpPr>
      <dsp:spPr>
        <a:xfrm>
          <a:off x="6339157" y="371359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SVT2</a:t>
          </a:r>
          <a:endParaRPr lang="fr-CH" sz="500" kern="1200"/>
        </a:p>
      </dsp:txBody>
      <dsp:txXfrm>
        <a:off x="6343552" y="3717991"/>
        <a:ext cx="129737" cy="81252"/>
      </dsp:txXfrm>
    </dsp:sp>
    <dsp:sp modelId="{96BF5D93-A62B-4C19-A844-8734AF96257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574593" y="3779178"/>
              </a:moveTo>
              <a:arcTo wR="2473601" hR="2473601" stAng="1911433" swAng="1162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FFDCA-B27B-4E5D-8762-47AE32420301}">
      <dsp:nvSpPr>
        <dsp:cNvPr id="0" name=""/>
        <dsp:cNvSpPr/>
      </dsp:nvSpPr>
      <dsp:spPr>
        <a:xfrm>
          <a:off x="6205367" y="3920745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SWF</a:t>
          </a:r>
          <a:endParaRPr lang="fr-CH" sz="500" kern="1200" dirty="0"/>
        </a:p>
      </dsp:txBody>
      <dsp:txXfrm>
        <a:off x="6209762" y="3925140"/>
        <a:ext cx="129737" cy="81252"/>
      </dsp:txXfrm>
    </dsp:sp>
    <dsp:sp modelId="{31B9E83C-6F95-4DB4-8783-8264C5D8AFCC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432940" y="3983465"/>
              </a:moveTo>
              <a:arcTo wR="2473601" hR="2473601" stAng="2257068" swAng="1095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4FB91-8FCB-42BA-9726-53015C72489D}">
      <dsp:nvSpPr>
        <dsp:cNvPr id="0" name=""/>
        <dsp:cNvSpPr/>
      </dsp:nvSpPr>
      <dsp:spPr>
        <a:xfrm>
          <a:off x="6051616" y="411354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dirty="0" smtClean="0"/>
            <a:t>TF1</a:t>
          </a:r>
          <a:endParaRPr lang="fr-CH" sz="500" kern="1200" dirty="0"/>
        </a:p>
      </dsp:txBody>
      <dsp:txXfrm>
        <a:off x="6056011" y="4117937"/>
        <a:ext cx="129737" cy="81252"/>
      </dsp:txXfrm>
    </dsp:sp>
    <dsp:sp modelId="{D104AF38-064D-416F-B8E8-0A657EE759C3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271035" y="4172992"/>
              </a:moveTo>
              <a:arcTo wR="2473601" hR="2473601" stAng="2603638" swAng="10067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ED61-2C60-4A26-A6F6-CD74AA629015}">
      <dsp:nvSpPr>
        <dsp:cNvPr id="0" name=""/>
        <dsp:cNvSpPr/>
      </dsp:nvSpPr>
      <dsp:spPr>
        <a:xfrm>
          <a:off x="5879432" y="429007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TMC</a:t>
          </a:r>
          <a:endParaRPr lang="fr-CH" sz="500" kern="1200"/>
        </a:p>
      </dsp:txBody>
      <dsp:txXfrm>
        <a:off x="5883827" y="4294469"/>
        <a:ext cx="129737" cy="81252"/>
      </dsp:txXfrm>
    </dsp:sp>
    <dsp:sp modelId="{9D4E583F-B3AA-49CE-A3B5-A5441AE810E9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090173" y="4345871"/>
              </a:moveTo>
              <a:arcTo wR="2473601" hR="2473601" stAng="2951504" swAng="887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AF064-6557-4B3D-B6C6-2ADEB419189B}">
      <dsp:nvSpPr>
        <dsp:cNvPr id="0" name=""/>
        <dsp:cNvSpPr/>
      </dsp:nvSpPr>
      <dsp:spPr>
        <a:xfrm>
          <a:off x="5690527" y="444858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TV2-DK</a:t>
          </a:r>
          <a:endParaRPr lang="fr-CH" sz="500" kern="1200"/>
        </a:p>
      </dsp:txBody>
      <dsp:txXfrm>
        <a:off x="5694922" y="4452978"/>
        <a:ext cx="129737" cy="81252"/>
      </dsp:txXfrm>
    </dsp:sp>
    <dsp:sp modelId="{0D3AE3FC-C230-461F-B4FA-41FC21C55D4C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891319" y="4500613"/>
              </a:moveTo>
              <a:arcTo wR="2473601" hR="2473601" stAng="3301834" swAng="738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8EE55-4924-4C59-A4E2-1F46DF9E38D8}">
      <dsp:nvSpPr>
        <dsp:cNvPr id="0" name=""/>
        <dsp:cNvSpPr/>
      </dsp:nvSpPr>
      <dsp:spPr>
        <a:xfrm>
          <a:off x="5486779" y="4587497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TV2 Zebra </a:t>
          </a:r>
          <a:endParaRPr lang="fr-CH" sz="500" kern="1200"/>
        </a:p>
      </dsp:txBody>
      <dsp:txXfrm>
        <a:off x="5491174" y="4591892"/>
        <a:ext cx="129737" cy="81252"/>
      </dsp:txXfrm>
    </dsp:sp>
    <dsp:sp modelId="{FDCF81A3-6204-437E-B8B2-1FF945054BFE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678675" y="4633808"/>
              </a:moveTo>
              <a:arcTo wR="2473601" hR="2473601" stAng="3650699" swAng="740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0A00E-D2DA-4E05-ACFA-E26ACFADC6ED}">
      <dsp:nvSpPr>
        <dsp:cNvPr id="0" name=""/>
        <dsp:cNvSpPr/>
      </dsp:nvSpPr>
      <dsp:spPr>
        <a:xfrm>
          <a:off x="5270211" y="470543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NRK3</a:t>
          </a:r>
          <a:endParaRPr lang="fr-CH" sz="500" kern="1200"/>
        </a:p>
      </dsp:txBody>
      <dsp:txXfrm>
        <a:off x="5274606" y="4709828"/>
        <a:ext cx="129737" cy="81252"/>
      </dsp:txXfrm>
    </dsp:sp>
    <dsp:sp modelId="{90570CFB-530A-4684-9AA5-08E68D79B2B4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459969" y="4742031"/>
              </a:moveTo>
              <a:arcTo wR="2473601" hR="2473601" stAng="3989966" swAng="802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61B1D-2F56-45B2-899F-FCAAE9512881}">
      <dsp:nvSpPr>
        <dsp:cNvPr id="0" name=""/>
        <dsp:cNvSpPr/>
      </dsp:nvSpPr>
      <dsp:spPr>
        <a:xfrm>
          <a:off x="5042977" y="480122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TV2-NO</a:t>
          </a:r>
          <a:endParaRPr lang="fr-CH" sz="500" kern="1200"/>
        </a:p>
      </dsp:txBody>
      <dsp:txXfrm>
        <a:off x="5047372" y="4805615"/>
        <a:ext cx="129737" cy="81252"/>
      </dsp:txXfrm>
    </dsp:sp>
    <dsp:sp modelId="{8C481C61-0912-407C-ABA6-C74573EA8B94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231036" y="4828381"/>
              </a:moveTo>
              <a:arcTo wR="2473601" hR="2473601" stAng="4330150" swAng="847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09C7C-4685-4101-AE7B-B1A5BE2281AD}">
      <dsp:nvSpPr>
        <dsp:cNvPr id="0" name=""/>
        <dsp:cNvSpPr/>
      </dsp:nvSpPr>
      <dsp:spPr>
        <a:xfrm>
          <a:off x="4807335" y="487390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TV3-NO</a:t>
          </a:r>
          <a:endParaRPr lang="fr-CH" sz="500" kern="1200"/>
        </a:p>
      </dsp:txBody>
      <dsp:txXfrm>
        <a:off x="4811730" y="4878301"/>
        <a:ext cx="129737" cy="81252"/>
      </dsp:txXfrm>
    </dsp:sp>
    <dsp:sp modelId="{9A3E390F-C7C3-43E2-A917-0BFE13371372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994154" y="4891808"/>
              </a:moveTo>
              <a:arcTo wR="2473601" hR="2473601" stAng="4671099" swAng="8778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A659B-41D1-4EC0-9E4C-BF2A29A7D627}">
      <dsp:nvSpPr>
        <dsp:cNvPr id="0" name=""/>
        <dsp:cNvSpPr/>
      </dsp:nvSpPr>
      <dsp:spPr>
        <a:xfrm>
          <a:off x="4565627" y="4922769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TV4-PL</a:t>
          </a:r>
          <a:endParaRPr lang="fr-CH" sz="500" kern="1200" dirty="0"/>
        </a:p>
      </dsp:txBody>
      <dsp:txXfrm>
        <a:off x="4570022" y="4927164"/>
        <a:ext cx="129737" cy="81252"/>
      </dsp:txXfrm>
    </dsp:sp>
    <dsp:sp modelId="{5459654C-88A4-447F-8CB7-09A97F9A98AE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751679" y="4931521"/>
              </a:moveTo>
              <a:arcTo wR="2473601" hR="2473601" stAng="5012714" swAng="89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47CA2-9947-4566-80B7-C2DFD5D473AC}">
      <dsp:nvSpPr>
        <dsp:cNvPr id="0" name=""/>
        <dsp:cNvSpPr/>
      </dsp:nvSpPr>
      <dsp:spPr>
        <a:xfrm>
          <a:off x="4320255" y="494732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TVPOL</a:t>
          </a:r>
          <a:endParaRPr lang="fr-CH" sz="500" kern="1200"/>
        </a:p>
      </dsp:txBody>
      <dsp:txXfrm>
        <a:off x="4324650" y="4951717"/>
        <a:ext cx="129737" cy="81252"/>
      </dsp:txXfrm>
    </dsp:sp>
    <dsp:sp modelId="{AA12345D-0F00-4289-A38B-E8FA8932B766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506025" y="4946989"/>
              </a:moveTo>
              <a:arcTo wR="2473601" hR="2473601" stAng="5354936" swAng="901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05F1F-B49D-43EE-9DA7-BE911CF002C7}">
      <dsp:nvSpPr>
        <dsp:cNvPr id="0" name=""/>
        <dsp:cNvSpPr/>
      </dsp:nvSpPr>
      <dsp:spPr>
        <a:xfrm>
          <a:off x="4073657" y="494732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dirty="0" smtClean="0"/>
            <a:t>SJUAN</a:t>
          </a:r>
          <a:endParaRPr lang="fr-CH" sz="500" kern="1200" dirty="0"/>
        </a:p>
      </dsp:txBody>
      <dsp:txXfrm>
        <a:off x="4078052" y="4951717"/>
        <a:ext cx="129737" cy="81252"/>
      </dsp:txXfrm>
    </dsp:sp>
    <dsp:sp modelId="{B1527286-A8E1-4443-85DD-6BEDDFD8A939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259635" y="4937930"/>
              </a:moveTo>
              <a:arcTo wR="2473601" hR="2473601" stAng="5697735" swAng="895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C96AD-E63C-48F0-AF51-5FA24FB40D8F}">
      <dsp:nvSpPr>
        <dsp:cNvPr id="0" name=""/>
        <dsp:cNvSpPr/>
      </dsp:nvSpPr>
      <dsp:spPr>
        <a:xfrm>
          <a:off x="3828285" y="4922769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TV Breizh</a:t>
          </a:r>
          <a:endParaRPr lang="fr-CH" sz="500" kern="1200"/>
        </a:p>
      </dsp:txBody>
      <dsp:txXfrm>
        <a:off x="3832680" y="4927164"/>
        <a:ext cx="129737" cy="81252"/>
      </dsp:txXfrm>
    </dsp:sp>
    <dsp:sp modelId="{A6C0D682-BA6E-4399-9828-CA3D4A09A165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014962" y="4904311"/>
              </a:moveTo>
              <a:arcTo wR="2473601" hR="2473601" stAng="6041114" swAng="8778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D03B7-2F37-4C12-9755-5939234C89CE}">
      <dsp:nvSpPr>
        <dsp:cNvPr id="0" name=""/>
        <dsp:cNvSpPr/>
      </dsp:nvSpPr>
      <dsp:spPr>
        <a:xfrm>
          <a:off x="3586577" y="487390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SVTB/KUNSK</a:t>
          </a:r>
          <a:endParaRPr lang="fr-CH" sz="500" kern="1200"/>
        </a:p>
      </dsp:txBody>
      <dsp:txXfrm>
        <a:off x="3590972" y="4878301"/>
        <a:ext cx="129737" cy="81252"/>
      </dsp:txXfrm>
    </dsp:sp>
    <dsp:sp modelId="{48FFE939-96D8-4F1B-9708-4F28AF59A8AB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774439" y="4846336"/>
              </a:moveTo>
              <a:arcTo wR="2473601" hR="2473601" stAng="6385103" swAng="847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3290B-19B8-4A20-8CB9-F50D1DB67FD7}">
      <dsp:nvSpPr>
        <dsp:cNvPr id="0" name=""/>
        <dsp:cNvSpPr/>
      </dsp:nvSpPr>
      <dsp:spPr>
        <a:xfrm>
          <a:off x="3350935" y="480122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TV4-SE</a:t>
          </a:r>
          <a:endParaRPr lang="fr-CH" sz="500" kern="1200"/>
        </a:p>
      </dsp:txBody>
      <dsp:txXfrm>
        <a:off x="3355330" y="4805615"/>
        <a:ext cx="129737" cy="81252"/>
      </dsp:txXfrm>
    </dsp:sp>
    <dsp:sp modelId="{B46E7649-5380-421F-B8AA-2BF463750FED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540460" y="4764441"/>
              </a:moveTo>
              <a:arcTo wR="2473601" hR="2473601" stAng="6729768" swAng="802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4A41-0EB8-4769-BD1A-CC885BED6937}">
      <dsp:nvSpPr>
        <dsp:cNvPr id="0" name=""/>
        <dsp:cNvSpPr/>
      </dsp:nvSpPr>
      <dsp:spPr>
        <a:xfrm>
          <a:off x="3123701" y="470543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TV5MONDE</a:t>
          </a:r>
          <a:endParaRPr lang="fr-CH" sz="500" kern="1200"/>
        </a:p>
      </dsp:txBody>
      <dsp:txXfrm>
        <a:off x="3128096" y="4709828"/>
        <a:ext cx="129737" cy="81252"/>
      </dsp:txXfrm>
    </dsp:sp>
    <dsp:sp modelId="{BCE93E3D-9340-4F8F-8665-F5CEA02F708B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315353" y="4659273"/>
              </a:moveTo>
              <a:arcTo wR="2473601" hR="2473601" stAng="7075220" swAng="740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F2054-8ABE-4E3C-95E5-4411F812A1F9}">
      <dsp:nvSpPr>
        <dsp:cNvPr id="0" name=""/>
        <dsp:cNvSpPr/>
      </dsp:nvSpPr>
      <dsp:spPr>
        <a:xfrm>
          <a:off x="2907133" y="4587497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TVI</a:t>
          </a:r>
          <a:endParaRPr lang="fr-CH" sz="500" kern="1200"/>
        </a:p>
      </dsp:txBody>
      <dsp:txXfrm>
        <a:off x="2911528" y="4591892"/>
        <a:ext cx="129737" cy="81252"/>
      </dsp:txXfrm>
    </dsp:sp>
    <dsp:sp modelId="{264B8C98-6549-481C-9EA5-59000144335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099751" y="4530598"/>
              </a:moveTo>
              <a:arcTo wR="2473601" hR="2473601" stAng="7424316" swAng="738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F363E-1076-4A32-89B7-1A3E1A1C1D9E}">
      <dsp:nvSpPr>
        <dsp:cNvPr id="0" name=""/>
        <dsp:cNvSpPr/>
      </dsp:nvSpPr>
      <dsp:spPr>
        <a:xfrm>
          <a:off x="2703385" y="444858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TVNORGE</a:t>
          </a:r>
          <a:endParaRPr lang="fr-CH" sz="500" kern="1200"/>
        </a:p>
      </dsp:txBody>
      <dsp:txXfrm>
        <a:off x="2707780" y="4452978"/>
        <a:ext cx="129737" cy="81252"/>
      </dsp:txXfrm>
    </dsp:sp>
    <dsp:sp modelId="{E3A4AF3F-6A83-4FC0-986A-530266CD65F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905872" y="4386956"/>
              </a:moveTo>
              <a:arcTo wR="2473601" hR="2473601" stAng="7759792" swAng="887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31227-2BD9-4E76-AD51-EE8DFEA3C041}">
      <dsp:nvSpPr>
        <dsp:cNvPr id="0" name=""/>
        <dsp:cNvSpPr/>
      </dsp:nvSpPr>
      <dsp:spPr>
        <a:xfrm>
          <a:off x="2514480" y="429007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TVN-PL</a:t>
          </a:r>
          <a:endParaRPr lang="fr-CH" sz="500" kern="1200" dirty="0"/>
        </a:p>
      </dsp:txBody>
      <dsp:txXfrm>
        <a:off x="2518875" y="4294469"/>
        <a:ext cx="129737" cy="81252"/>
      </dsp:txXfrm>
    </dsp:sp>
    <dsp:sp modelId="{4EF0A96E-B8AE-4675-97AE-7C8CB113B8C0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726694" y="4224892"/>
              </a:moveTo>
              <a:arcTo wR="2473601" hR="2473601" stAng="8095691" swAng="10067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F9A09-4025-4A09-88EF-79C9214EC8D2}">
      <dsp:nvSpPr>
        <dsp:cNvPr id="0" name=""/>
        <dsp:cNvSpPr/>
      </dsp:nvSpPr>
      <dsp:spPr>
        <a:xfrm>
          <a:off x="2342296" y="411354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TVP1</a:t>
          </a:r>
          <a:endParaRPr lang="fr-CH" sz="500" kern="1200"/>
        </a:p>
      </dsp:txBody>
      <dsp:txXfrm>
        <a:off x="2346691" y="4117937"/>
        <a:ext cx="129737" cy="81252"/>
      </dsp:txXfrm>
    </dsp:sp>
    <dsp:sp modelId="{76B4A642-6D99-4FE7-A083-0670E9D281AF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563363" y="4045127"/>
              </a:moveTo>
              <a:arcTo wR="2473601" hR="2473601" stAng="8433379" swAng="1095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234FF-5CC9-43B6-8616-743CCA6209D4}">
      <dsp:nvSpPr>
        <dsp:cNvPr id="0" name=""/>
        <dsp:cNvSpPr/>
      </dsp:nvSpPr>
      <dsp:spPr>
        <a:xfrm>
          <a:off x="2188545" y="3920745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dirty="0" smtClean="0"/>
            <a:t>TVP2</a:t>
          </a:r>
          <a:endParaRPr lang="fr-CH" sz="500" kern="1200" dirty="0"/>
        </a:p>
      </dsp:txBody>
      <dsp:txXfrm>
        <a:off x="2192940" y="3925140"/>
        <a:ext cx="129737" cy="81252"/>
      </dsp:txXfrm>
    </dsp:sp>
    <dsp:sp modelId="{8F4737A8-64DF-4798-AB3B-EC5261A66EE4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17942" y="3849454"/>
              </a:moveTo>
              <a:arcTo wR="2473601" hR="2473601" stAng="8772335" swAng="1162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FC83C-7539-49D6-9E26-0967004F3E44}">
      <dsp:nvSpPr>
        <dsp:cNvPr id="0" name=""/>
        <dsp:cNvSpPr/>
      </dsp:nvSpPr>
      <dsp:spPr>
        <a:xfrm>
          <a:off x="2054755" y="371359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TVN7</a:t>
          </a:r>
          <a:endParaRPr lang="fr-CH" sz="500" kern="1200"/>
        </a:p>
      </dsp:txBody>
      <dsp:txXfrm>
        <a:off x="2059150" y="3717991"/>
        <a:ext cx="129737" cy="81252"/>
      </dsp:txXfrm>
    </dsp:sp>
    <dsp:sp modelId="{3C83266A-A868-4E87-BA2B-591B0F1768DB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92171" y="3639819"/>
              </a:moveTo>
              <a:arcTo wR="2473601" hR="2473601" stAng="9112230" swAng="1212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88AEA-BC08-4238-AFD6-FFAC99F572C6}">
      <dsp:nvSpPr>
        <dsp:cNvPr id="0" name=""/>
        <dsp:cNvSpPr/>
      </dsp:nvSpPr>
      <dsp:spPr>
        <a:xfrm>
          <a:off x="1942254" y="349415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TVR1</a:t>
          </a:r>
          <a:endParaRPr lang="fr-CH" sz="500" kern="1200"/>
        </a:p>
      </dsp:txBody>
      <dsp:txXfrm>
        <a:off x="1946649" y="3498551"/>
        <a:ext cx="129737" cy="81252"/>
      </dsp:txXfrm>
    </dsp:sp>
    <dsp:sp modelId="{A47C1000-6CC7-4190-BB55-DA88FC4410B4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87507" y="3418311"/>
              </a:moveTo>
              <a:arcTo wR="2473601" hR="2473601" stAng="9452851" swAng="12498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5EF1C-BABE-4007-B5D3-009847826D84}">
      <dsp:nvSpPr>
        <dsp:cNvPr id="0" name=""/>
        <dsp:cNvSpPr/>
      </dsp:nvSpPr>
      <dsp:spPr>
        <a:xfrm>
          <a:off x="1852162" y="3264605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KANAL D</a:t>
          </a:r>
          <a:endParaRPr lang="fr-CH" sz="500" kern="1200"/>
        </a:p>
      </dsp:txBody>
      <dsp:txXfrm>
        <a:off x="1856557" y="3269000"/>
        <a:ext cx="129737" cy="81252"/>
      </dsp:txXfrm>
    </dsp:sp>
    <dsp:sp modelId="{C5524DA1-4055-433C-8543-6A24F4C9E2A2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05147" y="3187135"/>
              </a:moveTo>
              <a:arcTo wR="2473601" hR="2473601" stAng="9794054" swAng="1276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27678-F501-49A7-8550-CF4867325B9B}">
      <dsp:nvSpPr>
        <dsp:cNvPr id="0" name=""/>
        <dsp:cNvSpPr/>
      </dsp:nvSpPr>
      <dsp:spPr>
        <a:xfrm>
          <a:off x="1785373" y="302722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UTV</a:t>
          </a:r>
          <a:endParaRPr lang="fr-CH" sz="500" kern="1200"/>
        </a:p>
      </dsp:txBody>
      <dsp:txXfrm>
        <a:off x="1789768" y="3031619"/>
        <a:ext cx="129737" cy="81252"/>
      </dsp:txXfrm>
    </dsp:sp>
    <dsp:sp modelId="{C47E9B9D-E87E-4CB2-88EF-93BCE9450277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6032" y="2948590"/>
              </a:moveTo>
              <a:arcTo wR="2473601" hR="2473601" stAng="10135746" swAng="1294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E4EB3-D5CF-446B-9AF6-D88530D4C5E4}">
      <dsp:nvSpPr>
        <dsp:cNvPr id="0" name=""/>
        <dsp:cNvSpPr/>
      </dsp:nvSpPr>
      <dsp:spPr>
        <a:xfrm>
          <a:off x="1742552" y="278437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VERONICA</a:t>
          </a:r>
          <a:endParaRPr lang="fr-CH" sz="500" kern="1200"/>
        </a:p>
      </dsp:txBody>
      <dsp:txXfrm>
        <a:off x="1746947" y="2788767"/>
        <a:ext cx="129737" cy="81252"/>
      </dsp:txXfrm>
    </dsp:sp>
    <dsp:sp modelId="{05C341B1-A642-46C3-9229-3A8611D69371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0852" y="2705052"/>
              </a:moveTo>
              <a:arcTo wR="2473601" hR="2473601" stAng="10477864" swAng="13037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9D304-7A2E-45BE-BC67-B38C16DF5128}">
      <dsp:nvSpPr>
        <dsp:cNvPr id="0" name=""/>
        <dsp:cNvSpPr/>
      </dsp:nvSpPr>
      <dsp:spPr>
        <a:xfrm>
          <a:off x="1724124" y="253846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VIJFTV</a:t>
          </a:r>
          <a:endParaRPr lang="fr-CH" sz="500" kern="1200"/>
        </a:p>
      </dsp:txBody>
      <dsp:txXfrm>
        <a:off x="1728519" y="2542859"/>
        <a:ext cx="129737" cy="81252"/>
      </dsp:txXfrm>
    </dsp:sp>
    <dsp:sp modelId="{36C99409-B564-4723-8118-658AAA01C51D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3" y="2458943"/>
              </a:moveTo>
              <a:arcTo wR="2473601" hR="2473601" stAng="10820371" swAng="1305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1C108-65E3-491A-8102-EDC51B70159F}">
      <dsp:nvSpPr>
        <dsp:cNvPr id="0" name=""/>
        <dsp:cNvSpPr/>
      </dsp:nvSpPr>
      <dsp:spPr>
        <a:xfrm>
          <a:off x="1730272" y="229194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dirty="0" smtClean="0"/>
            <a:t>VITAYA</a:t>
          </a:r>
          <a:endParaRPr lang="fr-CH" sz="500" kern="1200" dirty="0"/>
        </a:p>
      </dsp:txBody>
      <dsp:txXfrm>
        <a:off x="1734667" y="2296338"/>
        <a:ext cx="129737" cy="81252"/>
      </dsp:txXfrm>
    </dsp:sp>
    <dsp:sp modelId="{DF256EDE-AD69-4BD1-8B84-171893CE9E22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3796" y="2212711"/>
              </a:moveTo>
              <a:arcTo wR="2473601" hR="2473601" stAng="11163253" swAng="1299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278F8-36C7-4991-A8FB-7AF5EB3489EE}">
      <dsp:nvSpPr>
        <dsp:cNvPr id="0" name=""/>
        <dsp:cNvSpPr/>
      </dsp:nvSpPr>
      <dsp:spPr>
        <a:xfrm>
          <a:off x="1760934" y="2047259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VIASAT4</a:t>
          </a:r>
          <a:endParaRPr lang="fr-CH" sz="500" kern="1200"/>
        </a:p>
      </dsp:txBody>
      <dsp:txXfrm>
        <a:off x="1765329" y="2051654"/>
        <a:ext cx="129737" cy="81252"/>
      </dsp:txXfrm>
    </dsp:sp>
    <dsp:sp modelId="{7E76FA5D-3357-410C-93AB-6EFEF07FB31D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52054" y="1968807"/>
              </a:moveTo>
              <a:arcTo wR="2473601" hR="2473601" stAng="11506512" swAng="12864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55C64-21FA-4D6B-836E-22865F17E0DE}">
      <dsp:nvSpPr>
        <dsp:cNvPr id="0" name=""/>
        <dsp:cNvSpPr/>
      </dsp:nvSpPr>
      <dsp:spPr>
        <a:xfrm>
          <a:off x="1815808" y="1806844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dirty="0" smtClean="0"/>
            <a:t>VOX</a:t>
          </a:r>
          <a:endParaRPr lang="fr-CH" sz="500" kern="1200" dirty="0"/>
        </a:p>
      </dsp:txBody>
      <dsp:txXfrm>
        <a:off x="1820203" y="1811239"/>
        <a:ext cx="129737" cy="81252"/>
      </dsp:txXfrm>
    </dsp:sp>
    <dsp:sp modelId="{88E04CCC-9CDD-4745-B2D8-D5FF6BA8E4E5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14522" y="1729657"/>
              </a:moveTo>
              <a:arcTo wR="2473601" hR="2473601" stAng="11850170" swAng="1264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BC633-68CE-4C3A-A192-784D3BA14E56}">
      <dsp:nvSpPr>
        <dsp:cNvPr id="0" name=""/>
        <dsp:cNvSpPr/>
      </dsp:nvSpPr>
      <dsp:spPr>
        <a:xfrm>
          <a:off x="1894346" y="1573088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VT4</a:t>
          </a:r>
          <a:endParaRPr lang="fr-CH" sz="500" kern="1200"/>
        </a:p>
      </dsp:txBody>
      <dsp:txXfrm>
        <a:off x="1898741" y="1577483"/>
        <a:ext cx="129737" cy="81252"/>
      </dsp:txXfrm>
    </dsp:sp>
    <dsp:sp modelId="{D9DDF918-B590-4346-969E-B5266B1D1B7F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00671" y="1497642"/>
              </a:moveTo>
              <a:arcTo wR="2473601" hR="2473601" stAng="12194273" swAng="12326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C503A-E50A-431B-95DA-77BFA57CDDE8}">
      <dsp:nvSpPr>
        <dsp:cNvPr id="0" name=""/>
        <dsp:cNvSpPr/>
      </dsp:nvSpPr>
      <dsp:spPr>
        <a:xfrm>
          <a:off x="1995768" y="1348312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VTM</a:t>
          </a:r>
          <a:endParaRPr lang="fr-CH" sz="500" kern="1200"/>
        </a:p>
      </dsp:txBody>
      <dsp:txXfrm>
        <a:off x="2000163" y="1352707"/>
        <a:ext cx="129737" cy="81252"/>
      </dsp:txXfrm>
    </dsp:sp>
    <dsp:sp modelId="{397F1FD6-EE3A-4026-AA58-1BAEDB2A63C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309755" y="1275071"/>
              </a:moveTo>
              <a:arcTo wR="2473601" hR="2473601" stAng="12538894" swAng="1189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F3923-9D7E-4F30-9256-DAE2F4C0B0CF}">
      <dsp:nvSpPr>
        <dsp:cNvPr id="0" name=""/>
        <dsp:cNvSpPr/>
      </dsp:nvSpPr>
      <dsp:spPr>
        <a:xfrm>
          <a:off x="2119067" y="1134753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" kern="1200" smtClean="0"/>
            <a:t>vtm KZOOM </a:t>
          </a:r>
          <a:endParaRPr lang="fr-CH" sz="500" kern="1200"/>
        </a:p>
      </dsp:txBody>
      <dsp:txXfrm>
        <a:off x="2123462" y="1139148"/>
        <a:ext cx="129737" cy="81252"/>
      </dsp:txXfrm>
    </dsp:sp>
    <dsp:sp modelId="{83E36462-3222-45F7-897E-EC1A6E4E6ECC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440825" y="1064159"/>
              </a:moveTo>
              <a:arcTo wR="2473601" hR="2473601" stAng="12884150" swAng="1131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ED4B9-64AC-49A5-8DA9-54F33763040E}">
      <dsp:nvSpPr>
        <dsp:cNvPr id="0" name=""/>
        <dsp:cNvSpPr/>
      </dsp:nvSpPr>
      <dsp:spPr>
        <a:xfrm>
          <a:off x="2263017" y="934531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W9</a:t>
          </a:r>
          <a:endParaRPr lang="fr-CH" sz="500" kern="1200"/>
        </a:p>
      </dsp:txBody>
      <dsp:txXfrm>
        <a:off x="2267412" y="938926"/>
        <a:ext cx="129737" cy="81252"/>
      </dsp:txXfrm>
    </dsp:sp>
    <dsp:sp modelId="{0874CA65-83FB-40C4-9FE3-2E521DC23858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592761" y="867006"/>
              </a:moveTo>
              <a:arcTo wR="2473601" hR="2473601" stAng="13230217" swAng="1054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82FF-0C6A-4BDA-8BB1-1EC14EBE22E0}">
      <dsp:nvSpPr>
        <dsp:cNvPr id="0" name=""/>
        <dsp:cNvSpPr/>
      </dsp:nvSpPr>
      <dsp:spPr>
        <a:xfrm>
          <a:off x="2426187" y="74963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YLE1</a:t>
          </a:r>
          <a:endParaRPr lang="fr-CH" sz="500" kern="1200"/>
        </a:p>
      </dsp:txBody>
      <dsp:txXfrm>
        <a:off x="2430582" y="754031"/>
        <a:ext cx="129737" cy="81252"/>
      </dsp:txXfrm>
    </dsp:sp>
    <dsp:sp modelId="{8BA2435F-3C6C-4B4D-A65D-BD71C1D39AB5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764310" y="685577"/>
              </a:moveTo>
              <a:arcTo wR="2473601" hR="2473601" stAng="13577379" swAng="951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E1E9-4E09-4DB2-8851-B1DCF1A11C96}">
      <dsp:nvSpPr>
        <dsp:cNvPr id="0" name=""/>
        <dsp:cNvSpPr/>
      </dsp:nvSpPr>
      <dsp:spPr>
        <a:xfrm>
          <a:off x="2606956" y="581907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YLE2</a:t>
          </a:r>
          <a:endParaRPr lang="fr-CH" sz="500" kern="1200"/>
        </a:p>
      </dsp:txBody>
      <dsp:txXfrm>
        <a:off x="2611351" y="586302"/>
        <a:ext cx="129737" cy="81252"/>
      </dsp:txXfrm>
    </dsp:sp>
    <dsp:sp modelId="{5F8C6B78-80D0-48CF-9A82-F2FC57972390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954160" y="521678"/>
              </a:moveTo>
              <a:arcTo wR="2473601" hR="2473601" stAng="13926099" swAng="811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2F1FB-CFF1-4DC2-9361-39EB1EE6397E}">
      <dsp:nvSpPr>
        <dsp:cNvPr id="0" name=""/>
        <dsp:cNvSpPr/>
      </dsp:nvSpPr>
      <dsp:spPr>
        <a:xfrm>
          <a:off x="2803527" y="43301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ZDF</a:t>
          </a:r>
          <a:endParaRPr lang="fr-CH" sz="500" kern="1200" dirty="0"/>
        </a:p>
      </dsp:txBody>
      <dsp:txXfrm>
        <a:off x="2807922" y="437405"/>
        <a:ext cx="129737" cy="81252"/>
      </dsp:txXfrm>
    </dsp:sp>
    <dsp:sp modelId="{EAA6284A-59EE-4233-AD23-C6BE89B533CC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163033" y="375717"/>
              </a:moveTo>
              <a:arcTo wR="2473601" hR="2473601" stAng="14280395" swAng="710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BB5BB-FF64-4CD8-AC56-442A10AA1200}">
      <dsp:nvSpPr>
        <dsp:cNvPr id="0" name=""/>
        <dsp:cNvSpPr/>
      </dsp:nvSpPr>
      <dsp:spPr>
        <a:xfrm>
          <a:off x="3013946" y="30442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Zone Reality</a:t>
          </a:r>
          <a:endParaRPr lang="fr-CH" sz="500" kern="1200"/>
        </a:p>
      </dsp:txBody>
      <dsp:txXfrm>
        <a:off x="3018341" y="308821"/>
        <a:ext cx="129737" cy="81252"/>
      </dsp:txXfrm>
    </dsp:sp>
    <dsp:sp modelId="{AAF1744C-B7BA-4607-8801-867951CB167D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376462" y="256623"/>
              </a:moveTo>
              <a:arcTo wR="2473601" hR="2473601" stAng="14620206" swAng="774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67A90-AA5A-4B5F-A3BC-2A0825776E58}">
      <dsp:nvSpPr>
        <dsp:cNvPr id="0" name=""/>
        <dsp:cNvSpPr/>
      </dsp:nvSpPr>
      <dsp:spPr>
        <a:xfrm>
          <a:off x="3236123" y="197431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dirty="0" smtClean="0"/>
            <a:t>KANAL A</a:t>
          </a:r>
          <a:endParaRPr lang="fr-CH" sz="500" kern="1200" dirty="0"/>
        </a:p>
      </dsp:txBody>
      <dsp:txXfrm>
        <a:off x="3240518" y="201826"/>
        <a:ext cx="129737" cy="81252"/>
      </dsp:txXfrm>
    </dsp:sp>
    <dsp:sp modelId="{20B9FF24-D0FC-428D-BEDF-5424974ED8A7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600560" y="159189"/>
              </a:moveTo>
              <a:arcTo wR="2473601" hR="2473601" stAng="14959954" swAng="827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76043-B7BC-4BDC-A6F1-7DBA1F73911F}">
      <dsp:nvSpPr>
        <dsp:cNvPr id="0" name=""/>
        <dsp:cNvSpPr/>
      </dsp:nvSpPr>
      <dsp:spPr>
        <a:xfrm>
          <a:off x="3467849" y="11309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POPTV</a:t>
          </a:r>
          <a:endParaRPr lang="fr-CH" sz="500" kern="1200"/>
        </a:p>
      </dsp:txBody>
      <dsp:txXfrm>
        <a:off x="3472244" y="117485"/>
        <a:ext cx="129737" cy="81252"/>
      </dsp:txXfrm>
    </dsp:sp>
    <dsp:sp modelId="{EB68F57E-F6AC-4CC3-BD98-E31B08E43D7F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1833758" y="84186"/>
              </a:moveTo>
              <a:arcTo wR="2473601" hR="2473601" stAng="15300536" swAng="864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29991-FADF-4926-9AB1-453AF9D4D8C7}">
      <dsp:nvSpPr>
        <dsp:cNvPr id="0" name=""/>
        <dsp:cNvSpPr/>
      </dsp:nvSpPr>
      <dsp:spPr>
        <a:xfrm>
          <a:off x="3706821" y="52240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SLO1</a:t>
          </a:r>
          <a:endParaRPr lang="fr-CH" sz="500" kern="1200"/>
        </a:p>
      </dsp:txBody>
      <dsp:txXfrm>
        <a:off x="3711216" y="56635"/>
        <a:ext cx="129737" cy="81252"/>
      </dsp:txXfrm>
    </dsp:sp>
    <dsp:sp modelId="{A173FB0A-435B-4294-A5F1-DA521DD00E3A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073735" y="32533"/>
              </a:moveTo>
              <a:arcTo wR="2473601" hR="2473601" stAng="15641828" swAng="888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B1067-E49B-4606-8D46-6A07E6AF53F3}">
      <dsp:nvSpPr>
        <dsp:cNvPr id="0" name=""/>
        <dsp:cNvSpPr/>
      </dsp:nvSpPr>
      <dsp:spPr>
        <a:xfrm>
          <a:off x="3950665" y="15486"/>
          <a:ext cx="138527" cy="90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00" kern="1200" smtClean="0"/>
            <a:t>SLO2</a:t>
          </a:r>
          <a:endParaRPr lang="fr-CH" sz="500" kern="1200" dirty="0"/>
        </a:p>
      </dsp:txBody>
      <dsp:txXfrm>
        <a:off x="3955060" y="19881"/>
        <a:ext cx="129737" cy="81252"/>
      </dsp:txXfrm>
    </dsp:sp>
    <dsp:sp modelId="{3E439436-C6C6-4161-A008-86758BF9586D}">
      <dsp:nvSpPr>
        <dsp:cNvPr id="0" name=""/>
        <dsp:cNvSpPr/>
      </dsp:nvSpPr>
      <dsp:spPr>
        <a:xfrm>
          <a:off x="1792618" y="48216"/>
          <a:ext cx="4947202" cy="4947202"/>
        </a:xfrm>
        <a:custGeom>
          <a:avLst/>
          <a:gdLst/>
          <a:ahLst/>
          <a:cxnLst/>
          <a:rect l="0" t="0" r="0" b="0"/>
          <a:pathLst>
            <a:path>
              <a:moveTo>
                <a:pt x="2318104" y="4892"/>
              </a:moveTo>
              <a:arcTo wR="2473601" hR="2473601" stAng="15983752" swAng="899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2BFF7-CCEC-43D1-8A67-2F25FD73313A}">
      <dsp:nvSpPr>
        <dsp:cNvPr id="0" name=""/>
        <dsp:cNvSpPr/>
      </dsp:nvSpPr>
      <dsp:spPr>
        <a:xfrm>
          <a:off x="0" y="126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AF0FD-3E0D-4955-AF51-17995F1D5F41}">
      <dsp:nvSpPr>
        <dsp:cNvPr id="0" name=""/>
        <dsp:cNvSpPr/>
      </dsp:nvSpPr>
      <dsp:spPr>
        <a:xfrm>
          <a:off x="600456" y="2960115"/>
          <a:ext cx="140208" cy="14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E87F-891C-4CF5-9CE1-0BD5D61DBEAD}">
      <dsp:nvSpPr>
        <dsp:cNvPr id="0" name=""/>
        <dsp:cNvSpPr/>
      </dsp:nvSpPr>
      <dsp:spPr>
        <a:xfrm>
          <a:off x="670560" y="3030220"/>
          <a:ext cx="798576" cy="90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Channel </a:t>
          </a:r>
          <a:r>
            <a:rPr lang="fr-CH" sz="1200" kern="1200" dirty="0" err="1" smtClean="0"/>
            <a:t>selection</a:t>
          </a:r>
          <a:endParaRPr lang="fr-CH" sz="1200" kern="1200" dirty="0"/>
        </a:p>
      </dsp:txBody>
      <dsp:txXfrm>
        <a:off x="670560" y="3030220"/>
        <a:ext cx="798576" cy="906779"/>
      </dsp:txXfrm>
    </dsp:sp>
    <dsp:sp modelId="{296C4D33-BD26-42EE-838B-E39FE32261F4}">
      <dsp:nvSpPr>
        <dsp:cNvPr id="0" name=""/>
        <dsp:cNvSpPr/>
      </dsp:nvSpPr>
      <dsp:spPr>
        <a:xfrm>
          <a:off x="1359408" y="2230881"/>
          <a:ext cx="219456" cy="219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2893-D619-4C0E-9D18-14120F451B1D}">
      <dsp:nvSpPr>
        <dsp:cNvPr id="0" name=""/>
        <dsp:cNvSpPr/>
      </dsp:nvSpPr>
      <dsp:spPr>
        <a:xfrm>
          <a:off x="1469136" y="2340609"/>
          <a:ext cx="1011936" cy="159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8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Channel </a:t>
          </a:r>
          <a:r>
            <a:rPr lang="fr-CH" sz="1200" kern="1200" dirty="0" err="1" smtClean="0"/>
            <a:t>encoding</a:t>
          </a:r>
          <a:endParaRPr lang="fr-CH" sz="1200" kern="1200" dirty="0"/>
        </a:p>
      </dsp:txBody>
      <dsp:txXfrm>
        <a:off x="1469136" y="2340609"/>
        <a:ext cx="1011936" cy="1596389"/>
      </dsp:txXfrm>
    </dsp:sp>
    <dsp:sp modelId="{939195A2-6516-4352-8C54-2E260F354364}">
      <dsp:nvSpPr>
        <dsp:cNvPr id="0" name=""/>
        <dsp:cNvSpPr/>
      </dsp:nvSpPr>
      <dsp:spPr>
        <a:xfrm>
          <a:off x="2334768" y="1649475"/>
          <a:ext cx="292608" cy="29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1D694-1270-4EE5-89C6-6CD72301CBC5}">
      <dsp:nvSpPr>
        <dsp:cNvPr id="0" name=""/>
        <dsp:cNvSpPr/>
      </dsp:nvSpPr>
      <dsp:spPr>
        <a:xfrm>
          <a:off x="2481072" y="1795779"/>
          <a:ext cx="1176528" cy="214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Identification</a:t>
          </a:r>
          <a:endParaRPr lang="fr-CH" sz="1200" kern="1200" dirty="0"/>
        </a:p>
      </dsp:txBody>
      <dsp:txXfrm>
        <a:off x="2481072" y="1795779"/>
        <a:ext cx="1176528" cy="2141220"/>
      </dsp:txXfrm>
    </dsp:sp>
    <dsp:sp modelId="{47B5E174-8908-4701-98A5-BE433BF3431E}">
      <dsp:nvSpPr>
        <dsp:cNvPr id="0" name=""/>
        <dsp:cNvSpPr/>
      </dsp:nvSpPr>
      <dsp:spPr>
        <a:xfrm>
          <a:off x="3468624" y="1195323"/>
          <a:ext cx="377952" cy="377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180E2-D83E-464F-AF59-4D93137ED29F}">
      <dsp:nvSpPr>
        <dsp:cNvPr id="0" name=""/>
        <dsp:cNvSpPr/>
      </dsp:nvSpPr>
      <dsp:spPr>
        <a:xfrm>
          <a:off x="3657600" y="1384299"/>
          <a:ext cx="121920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6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Royalties allocation</a:t>
          </a:r>
          <a:endParaRPr lang="fr-CH" sz="1200" kern="1200" dirty="0"/>
        </a:p>
      </dsp:txBody>
      <dsp:txXfrm>
        <a:off x="3657600" y="1384299"/>
        <a:ext cx="1219200" cy="2552700"/>
      </dsp:txXfrm>
    </dsp:sp>
    <dsp:sp modelId="{04006DE5-D1A8-43E2-BCFF-DD2C33E4E460}">
      <dsp:nvSpPr>
        <dsp:cNvPr id="0" name=""/>
        <dsp:cNvSpPr/>
      </dsp:nvSpPr>
      <dsp:spPr>
        <a:xfrm>
          <a:off x="4636007" y="892047"/>
          <a:ext cx="481584" cy="48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D860B-53EC-4D02-9CD4-D22E952023EC}">
      <dsp:nvSpPr>
        <dsp:cNvPr id="0" name=""/>
        <dsp:cNvSpPr/>
      </dsp:nvSpPr>
      <dsp:spPr>
        <a:xfrm>
          <a:off x="4876800" y="1132839"/>
          <a:ext cx="1219200" cy="280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8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err="1" smtClean="0"/>
            <a:t>Payment</a:t>
          </a:r>
          <a:endParaRPr lang="fr-CH" sz="1200" kern="1200" dirty="0"/>
        </a:p>
      </dsp:txBody>
      <dsp:txXfrm>
        <a:off x="4876800" y="1132839"/>
        <a:ext cx="1219200" cy="280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0.51864</cdr:x>
      <cdr:y>0.03574</cdr:y>
    </cdr:from>
    <cdr:to>
      <cdr:x>0.8743</cdr:x>
      <cdr:y>0.22544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958730" y="156556"/>
          <a:ext cx="2714644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sr-Latn-CS" sz="2400" b="1" smtClean="0"/>
            <a:t>Preko </a:t>
          </a:r>
          <a:r>
            <a:rPr lang="fr-CH" sz="2400" b="1" smtClean="0"/>
            <a:t>10</a:t>
          </a:r>
          <a:r>
            <a:rPr lang="sr-Latn-CS" sz="2400" b="1" smtClean="0"/>
            <a:t>.</a:t>
          </a:r>
          <a:r>
            <a:rPr lang="fr-CH" sz="2400" b="1" smtClean="0"/>
            <a:t>000 </a:t>
          </a:r>
          <a:r>
            <a:rPr lang="sr-Latn-CS" sz="2400" b="1" smtClean="0"/>
            <a:t>nosilaca prava</a:t>
          </a:r>
          <a:endParaRPr lang="fr-CH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06841-77FA-4AF4-A7DB-8994553A2BD7}" type="datetimeFigureOut">
              <a:rPr lang="fr-CH" smtClean="0"/>
              <a:pPr/>
              <a:t>10.12.2012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23951-CFC5-4C14-BA69-E88963D26D0E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54483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D723C9B-C323-4D51-8F92-96A9DAB318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53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BE26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60350"/>
            <a:ext cx="1706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3 May 2012</a:t>
            </a:r>
            <a:endParaRPr lang="sv-S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8A9A4A-C676-4514-BF23-786C58D890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444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09C26-44A6-40C7-B778-DD68230540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09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82F6B-462F-478E-91F2-8DE84D131E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7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A905E-D141-4038-AD2D-B0B13E1D97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648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5C52D-DE94-4EF7-B501-C7CD2FD107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04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B291D-DFFB-4136-A094-63BE72E393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729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61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9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49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254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3 May 2012</a:t>
            </a:r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5266-CBD2-4D7E-B2AB-08C06E707C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433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77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45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188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45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67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35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86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4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7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0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66CD8-FEC7-4CE4-878E-2E4A6512C2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686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444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021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09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64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636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02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6E19-FCC1-4674-81DE-B8FD549059BA}" type="datetimeFigureOut">
              <a:rPr lang="fr-CH">
                <a:solidFill>
                  <a:prstClr val="black">
                    <a:tint val="75000"/>
                  </a:prstClr>
                </a:solidFill>
              </a:rPr>
              <a:pPr/>
              <a:t>10.12.2012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FFF-7A6D-40DD-8CFA-D08A75691BC3}" type="slidenum">
              <a:rPr lang="fr-C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11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E9B2D-FF56-4AC9-9298-8C1A292419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71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FC282-E8BC-47E0-B145-865B9265F7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77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8CE58-84BE-4D31-9E0E-4E26A47231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38B1-9211-4F6C-AA6E-3E84FFA91A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4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87760-5912-466E-AE79-9367D69B9D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2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155EB-8829-47E2-B947-40F30DBD14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496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styles;</a:t>
            </a:r>
          </a:p>
          <a:p>
            <a:pPr lvl="1"/>
            <a:r>
              <a:rPr lang="en-US" smtClean="0"/>
              <a:t>Second level;</a:t>
            </a:r>
          </a:p>
          <a:p>
            <a:pPr lvl="2"/>
            <a:r>
              <a:rPr lang="en-US" smtClean="0"/>
              <a:t>Third level;</a:t>
            </a:r>
          </a:p>
          <a:p>
            <a:pPr lvl="3"/>
            <a:r>
              <a:rPr lang="en-US" smtClean="0"/>
              <a:t>Fourth level;</a:t>
            </a:r>
          </a:p>
          <a:p>
            <a:pPr lvl="4"/>
            <a:r>
              <a:rPr lang="en-US" smtClean="0"/>
              <a:t>Fifth level.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08080"/>
                </a:solidFill>
              </a:defRPr>
            </a:lvl1pPr>
          </a:lstStyle>
          <a:p>
            <a:endParaRPr lang="sv-S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808080"/>
                </a:solidFill>
              </a:defRPr>
            </a:lvl1pPr>
          </a:lstStyle>
          <a:p>
            <a:endParaRPr lang="sv-SE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08080"/>
                </a:solidFill>
              </a:defRPr>
            </a:lvl1pPr>
          </a:lstStyle>
          <a:p>
            <a:fld id="{F06AC104-46B8-4194-938E-78B4C306016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sv-SE" sz="2400">
              <a:latin typeface="Times New Roman" pitchFamily="18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Verdana" pitchFamily="-111" charset="0"/>
              <a:ea typeface="+mn-ea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sv-SE" sz="2400">
              <a:latin typeface="Times New Roman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sv-SE" sz="2400">
              <a:latin typeface="Times New Roman" pitchFamily="18" charset="0"/>
            </a:endParaRPr>
          </a:p>
        </p:txBody>
      </p:sp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60350"/>
            <a:ext cx="1706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8080"/>
          </a:solidFill>
          <a:latin typeface="Garamond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75000"/>
        <a:buChar char="•"/>
        <a:defRPr sz="2800">
          <a:solidFill>
            <a:srgbClr val="003366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75000"/>
        <a:buFont typeface="Trebuchet MS" pitchFamily="34" charset="0"/>
        <a:buChar char="-"/>
        <a:defRPr sz="2400">
          <a:solidFill>
            <a:srgbClr val="003366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Ø"/>
        <a:defRPr sz="2000">
          <a:solidFill>
            <a:srgbClr val="003366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rgbClr val="003366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§"/>
        <a:defRPr>
          <a:solidFill>
            <a:srgbClr val="003366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-111" charset="2"/>
        <a:buChar char="§"/>
        <a:defRPr>
          <a:solidFill>
            <a:srgbClr val="003366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-111" charset="2"/>
        <a:buChar char="§"/>
        <a:defRPr>
          <a:solidFill>
            <a:srgbClr val="003366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-111" charset="2"/>
        <a:buChar char="§"/>
        <a:defRPr>
          <a:solidFill>
            <a:srgbClr val="003366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-111" charset="2"/>
        <a:buChar char="§"/>
        <a:defRPr>
          <a:solidFill>
            <a:srgbClr val="003366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8D6E19-FCC1-4674-81DE-B8FD549059BA}" type="datetimeFigureOut">
              <a:rPr lang="fr-C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10.12.2012</a:t>
            </a:fld>
            <a:endParaRPr lang="fr-CH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837FFF-7A6D-40DD-8CFA-D08A75691BC3}" type="slidenum">
              <a:rPr lang="fr-C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H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8D6E19-FCC1-4674-81DE-B8FD549059BA}" type="datetimeFigureOut">
              <a:rPr lang="fr-C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10.12.2012</a:t>
            </a:fld>
            <a:endParaRPr lang="fr-CH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837FFF-7A6D-40DD-8CFA-D08A75691BC3}" type="slidenum">
              <a:rPr lang="fr-CH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H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92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339850"/>
            <a:ext cx="266382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786" y="642918"/>
            <a:ext cx="4966320" cy="21272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kumimoji="0" lang="en-GB" sz="46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AGICOA </a:t>
            </a:r>
            <a:b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Zaje</a:t>
            </a:r>
            <a:r>
              <a:rPr kumimoji="0" lang="sr-Latn-C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dničko</a:t>
            </a:r>
            <a:r>
              <a:rPr kumimoji="0" lang="sr-Latn-CS" sz="2800" b="1" i="0" u="none" strike="noStrike" kern="0" cap="none" spc="0" normalizeH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 upravljanje filmskim pravima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sr-Latn-CS" sz="2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Podsticaj razvoju kinematografije</a:t>
            </a:r>
            <a:r>
              <a:rPr kumimoji="0" lang="sr-Latn-CS" sz="2800" b="1" i="0" u="none" strike="noStrike" kern="0" cap="none" spc="0" normalizeH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 Jugoistočne Evrope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7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39825"/>
          </a:xfrm>
        </p:spPr>
        <p:txBody>
          <a:bodyPr/>
          <a:lstStyle/>
          <a:p>
            <a:r>
              <a:rPr lang="en-US" sz="2800" b="1" smtClean="0">
                <a:latin typeface="+mn-lt"/>
              </a:rPr>
              <a:t>AGICOA </a:t>
            </a:r>
            <a:r>
              <a:rPr lang="sr-Latn-CS" sz="2800" b="1" smtClean="0">
                <a:latin typeface="+mn-lt"/>
              </a:rPr>
              <a:t>i lokalni partneri snabdevaju podacima bazu u središtu mreže</a:t>
            </a:r>
            <a:endParaRPr lang="en-US" sz="2800" b="1" noProof="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2011_06_20 AGICOA Simplification Measures.pptx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C92B9-E5E5-4C8D-8237-AC59D61E9A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95822"/>
            <a:ext cx="7436686" cy="53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4437112"/>
            <a:ext cx="720080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>
                <a:solidFill>
                  <a:schemeClr val="bg2"/>
                </a:solidFill>
              </a:rPr>
              <a:t>30 years</a:t>
            </a:r>
            <a:endParaRPr lang="fr-CH" sz="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402" y="2000240"/>
            <a:ext cx="238398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050" b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međunarodna baza podataka</a:t>
            </a:r>
            <a:endParaRPr lang="en-US" sz="1050" b="1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6550C7DA-1429-4D82-90D7-937FB6F99E38}" type="slidenum">
              <a:rPr lang="en-US" sz="1400">
                <a:solidFill>
                  <a:srgbClr val="003366"/>
                </a:solidFill>
              </a:rPr>
              <a:pPr/>
              <a:t>11</a:t>
            </a:fld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27652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noProof="0" smtClean="0">
                <a:latin typeface="+mn-lt"/>
              </a:rPr>
              <a:t>AGICOA </a:t>
            </a:r>
            <a:r>
              <a:rPr lang="sr-Latn-CS" sz="2800" b="1" noProof="0" smtClean="0">
                <a:latin typeface="+mn-lt"/>
              </a:rPr>
              <a:t>i lokalni partneri</a:t>
            </a:r>
            <a:br>
              <a:rPr lang="sr-Latn-CS" sz="2800" b="1" noProof="0" smtClean="0">
                <a:latin typeface="+mn-lt"/>
              </a:rPr>
            </a:br>
            <a:r>
              <a:rPr lang="sr-Latn-CS" sz="2800" b="1" noProof="0" smtClean="0">
                <a:latin typeface="+mn-lt"/>
              </a:rPr>
              <a:t>zastupaju nosioce prava</a:t>
            </a:r>
            <a:br>
              <a:rPr lang="sr-Latn-CS" sz="2800" b="1" noProof="0" smtClean="0">
                <a:latin typeface="+mn-lt"/>
              </a:rPr>
            </a:br>
            <a:r>
              <a:rPr lang="sr-Latn-CS" sz="2800" b="1" smtClean="0">
                <a:latin typeface="+mn-lt"/>
              </a:rPr>
              <a:t>iz preko 40 zemalja</a:t>
            </a:r>
            <a:endParaRPr lang="en-GB" sz="2800" b="1" noProof="0" dirty="0" smtClean="0">
              <a:latin typeface="+mn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5536" y="1521260"/>
            <a:ext cx="8424936" cy="4638265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>
                <a:latin typeface="+mn-lt"/>
              </a:rPr>
              <a:t> </a:t>
            </a:r>
            <a:endParaRPr lang="fr-CH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8407228"/>
              </p:ext>
            </p:extLst>
          </p:nvPr>
        </p:nvGraphicFramePr>
        <p:xfrm>
          <a:off x="827584" y="1700808"/>
          <a:ext cx="7632848" cy="438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23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0"/>
            <a:ext cx="6376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smtClean="0">
                <a:solidFill>
                  <a:schemeClr val="accent1"/>
                </a:solidFill>
                <a:latin typeface="+mj-lt"/>
              </a:rPr>
              <a:t>Broj </a:t>
            </a:r>
            <a:r>
              <a:rPr lang="en-US" sz="3200" b="1" smtClean="0">
                <a:solidFill>
                  <a:schemeClr val="accent1"/>
                </a:solidFill>
                <a:latin typeface="+mj-lt"/>
              </a:rPr>
              <a:t>a-v </a:t>
            </a:r>
            <a:r>
              <a:rPr lang="sr-Latn-CS" sz="3200" b="1" smtClean="0">
                <a:solidFill>
                  <a:schemeClr val="accent1"/>
                </a:solidFill>
                <a:latin typeface="+mj-lt"/>
              </a:rPr>
              <a:t>dela registrovanih kod </a:t>
            </a:r>
            <a:r>
              <a:rPr lang="en-US" sz="3200" b="1" smtClean="0">
                <a:solidFill>
                  <a:schemeClr val="accent1"/>
                </a:solidFill>
                <a:latin typeface="+mj-lt"/>
              </a:rPr>
              <a:t>AGICOA </a:t>
            </a:r>
            <a:r>
              <a:rPr lang="sr-Latn-CS" sz="3200" b="1" smtClean="0">
                <a:solidFill>
                  <a:schemeClr val="accent1"/>
                </a:solidFill>
                <a:latin typeface="+mj-lt"/>
              </a:rPr>
              <a:t>i lokalnih partnera</a:t>
            </a:r>
            <a:endParaRPr lang="fr-CH" sz="44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828010"/>
              </p:ext>
            </p:extLst>
          </p:nvPr>
        </p:nvGraphicFramePr>
        <p:xfrm>
          <a:off x="539552" y="1635918"/>
          <a:ext cx="8064896" cy="488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014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>
                <a:latin typeface="+mn-lt"/>
              </a:rPr>
              <a:t>Preko </a:t>
            </a:r>
            <a:r>
              <a:rPr lang="en-GB" smtClean="0">
                <a:latin typeface="+mn-lt"/>
              </a:rPr>
              <a:t>120 TV </a:t>
            </a:r>
            <a:r>
              <a:rPr lang="sr-Latn-CS" smtClean="0">
                <a:latin typeface="+mn-lt"/>
              </a:rPr>
              <a:t>kanala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257600" y="3017180"/>
          <a:ext cx="2664296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609528" y="2544676"/>
          <a:ext cx="3960440" cy="320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41748" y="21170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23528" y="1628800"/>
          <a:ext cx="85324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162880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mtClean="0"/>
              <a:t>Preko 1.200.000</a:t>
            </a:r>
          </a:p>
          <a:p>
            <a:r>
              <a:rPr lang="sr-Latn-CS" smtClean="0"/>
              <a:t>pokrivenih emitovanja godišnje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47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>
                <a:latin typeface="+mn-lt"/>
                <a:ea typeface="ＭＳ Ｐゴシック" pitchFamily="34" charset="-128"/>
              </a:rPr>
              <a:t>Porast pokrivenih emitovanja</a:t>
            </a:r>
            <a:endParaRPr lang="en-US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+mn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7057810"/>
              </p:ext>
            </p:extLst>
          </p:nvPr>
        </p:nvGraphicFramePr>
        <p:xfrm>
          <a:off x="395536" y="1645443"/>
          <a:ext cx="8208912" cy="47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516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noProof="0" smtClean="0">
                <a:latin typeface="+mn-lt"/>
              </a:rPr>
              <a:t>Ciklus distribucije</a:t>
            </a:r>
            <a:endParaRPr lang="en-GB" noProof="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51436048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26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latin typeface="+mn-lt"/>
              </a:rPr>
              <a:t>Evolu</a:t>
            </a:r>
            <a:r>
              <a:rPr lang="sr-Latn-CS" smtClean="0">
                <a:latin typeface="+mn-lt"/>
              </a:rPr>
              <a:t>cija distribucije</a:t>
            </a:r>
            <a:endParaRPr lang="fr-CH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038"/>
            <a:ext cx="8864767" cy="48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5779" y="3429000"/>
            <a:ext cx="122822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000" smtClean="0">
                <a:latin typeface="+mn-lt"/>
              </a:rPr>
              <a:t>Izuzetna nadoknada</a:t>
            </a:r>
            <a:endParaRPr lang="en-US" sz="100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11" y="3825721"/>
            <a:ext cx="12314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000" smtClean="0">
                <a:latin typeface="+mn-lt"/>
              </a:rPr>
              <a:t>Konačna distribucija</a:t>
            </a:r>
            <a:endParaRPr lang="en-US" sz="10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2573" y="4182911"/>
            <a:ext cx="101502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000" smtClean="0">
                <a:latin typeface="+mn-lt"/>
              </a:rPr>
              <a:t>Prva distribucija</a:t>
            </a:r>
            <a:endParaRPr lang="en-US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smtClean="0"/>
              <a:t>AGICOA </a:t>
            </a:r>
            <a:r>
              <a:rPr lang="sr-Latn-CS" b="1" smtClean="0"/>
              <a:t>traži nove lokalne partnere u Jugoistočnoj Evropi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H" sz="3600" dirty="0" smtClean="0"/>
              <a:t>●</a:t>
            </a:r>
            <a:r>
              <a:rPr lang="fr-CH" sz="3600" smtClean="0"/>
              <a:t>	</a:t>
            </a:r>
            <a:r>
              <a:rPr lang="sr-Latn-CS" sz="3600" smtClean="0"/>
              <a:t>Rastuća lokalna filmska i TV produkcija</a:t>
            </a:r>
            <a:endParaRPr lang="fr-CH" sz="3600" dirty="0" smtClean="0"/>
          </a:p>
          <a:p>
            <a:pPr>
              <a:buNone/>
            </a:pPr>
            <a:r>
              <a:rPr lang="fr-CH" sz="3600" dirty="0" smtClean="0"/>
              <a:t>●</a:t>
            </a:r>
            <a:r>
              <a:rPr lang="fr-CH" sz="3600" smtClean="0"/>
              <a:t>	Lo</a:t>
            </a:r>
            <a:r>
              <a:rPr lang="sr-Latn-CS" sz="3600" smtClean="0"/>
              <a:t>kalna filmska i TV industrija stvaraju lokalne organizacije</a:t>
            </a:r>
            <a:endParaRPr lang="fr-CH" sz="3600" dirty="0" smtClean="0"/>
          </a:p>
          <a:p>
            <a:pPr>
              <a:buNone/>
            </a:pPr>
            <a:r>
              <a:rPr lang="fr-CH" sz="3600" dirty="0" smtClean="0"/>
              <a:t>●</a:t>
            </a:r>
            <a:r>
              <a:rPr lang="fr-CH" sz="3600" smtClean="0"/>
              <a:t>	</a:t>
            </a:r>
            <a:r>
              <a:rPr lang="sr-Latn-CS" sz="3600" smtClean="0"/>
              <a:t>Lokalni zakoni o autorskim pravima nalažu lokalnim organizacijama kolektivno upravljanje autorskim pravima</a:t>
            </a:r>
            <a:endParaRPr lang="fr-CH" sz="3600" dirty="0" smtClean="0"/>
          </a:p>
          <a:p>
            <a:pPr>
              <a:buNone/>
            </a:pPr>
            <a:endParaRPr lang="fr-CH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smtClean="0"/>
              <a:t>AGICOA </a:t>
            </a:r>
            <a:r>
              <a:rPr lang="sr-Latn-CS" b="1" smtClean="0"/>
              <a:t>novim lokalnim partnerima u Jugoistočnoj Evropi nudi: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CH" sz="2800" dirty="0" smtClean="0"/>
              <a:t>•</a:t>
            </a:r>
            <a:r>
              <a:rPr lang="fr-CH" sz="2800" smtClean="0"/>
              <a:t>	</a:t>
            </a:r>
            <a:r>
              <a:rPr lang="sr-Latn-CS" sz="2800" smtClean="0"/>
              <a:t>Centralizovan pristup ili rešenja u lokalu, po potrebi, u najboljem interesu producenata</a:t>
            </a:r>
            <a:endParaRPr lang="fr-CH" sz="2800" dirty="0" smtClean="0"/>
          </a:p>
          <a:p>
            <a:pPr>
              <a:buNone/>
            </a:pPr>
            <a:r>
              <a:rPr lang="fr-CH" sz="2800" dirty="0" smtClean="0"/>
              <a:t>•</a:t>
            </a:r>
            <a:r>
              <a:rPr lang="fr-CH" sz="2800" smtClean="0"/>
              <a:t>	</a:t>
            </a:r>
            <a:r>
              <a:rPr lang="sr-Latn-CS" sz="2800" smtClean="0"/>
              <a:t>Distribuciju za koju je odgovoran lokalni partner</a:t>
            </a:r>
            <a:endParaRPr lang="fr-CH" sz="2800" dirty="0" smtClean="0"/>
          </a:p>
          <a:p>
            <a:pPr>
              <a:buNone/>
            </a:pPr>
            <a:r>
              <a:rPr lang="fr-CH" sz="2800" dirty="0" smtClean="0"/>
              <a:t>•</a:t>
            </a:r>
            <a:r>
              <a:rPr lang="fr-CH" sz="2800" smtClean="0"/>
              <a:t>	</a:t>
            </a:r>
            <a:r>
              <a:rPr lang="sr-Latn-CS" sz="2800" smtClean="0"/>
              <a:t>Distribuciju sa </a:t>
            </a:r>
            <a:r>
              <a:rPr lang="fr-CH" sz="2800" smtClean="0"/>
              <a:t>AGICOA </a:t>
            </a:r>
            <a:r>
              <a:rPr lang="sr-Latn-CS" sz="2800" smtClean="0"/>
              <a:t>Ženeva kao podizvođačem</a:t>
            </a:r>
            <a:endParaRPr lang="fr-CH" sz="2800" dirty="0" smtClean="0"/>
          </a:p>
          <a:p>
            <a:pPr>
              <a:buNone/>
            </a:pPr>
            <a:r>
              <a:rPr lang="fr-CH" sz="2800" dirty="0" smtClean="0"/>
              <a:t>•</a:t>
            </a:r>
            <a:r>
              <a:rPr lang="fr-CH" sz="2800" smtClean="0"/>
              <a:t>	</a:t>
            </a:r>
            <a:r>
              <a:rPr lang="sr-Latn-CS" sz="2800" smtClean="0"/>
              <a:t>Principe distribucije specifične za lokalno tržište, za manja tržišta</a:t>
            </a:r>
            <a:r>
              <a:rPr lang="fr-CH" sz="2800" smtClean="0"/>
              <a:t>: </a:t>
            </a:r>
            <a:endParaRPr lang="fr-CH" sz="2800" dirty="0" smtClean="0"/>
          </a:p>
          <a:p>
            <a:pPr>
              <a:buNone/>
            </a:pPr>
            <a:r>
              <a:rPr lang="fr-CH" sz="2800" dirty="0" smtClean="0"/>
              <a:t>	</a:t>
            </a:r>
            <a:r>
              <a:rPr lang="fr-CH" sz="2800" smtClean="0"/>
              <a:t>	«Mini» </a:t>
            </a:r>
            <a:r>
              <a:rPr lang="sr-Latn-CS" sz="2800" smtClean="0"/>
              <a:t>distribucije</a:t>
            </a:r>
            <a:endParaRPr lang="fr-CH" sz="2800" dirty="0" smtClean="0"/>
          </a:p>
          <a:p>
            <a:pPr>
              <a:buNone/>
            </a:pPr>
            <a:r>
              <a:rPr lang="fr-CH" sz="2800" dirty="0" smtClean="0"/>
              <a:t>		</a:t>
            </a:r>
            <a:r>
              <a:rPr lang="fr-CH" sz="2800" smtClean="0"/>
              <a:t> </a:t>
            </a:r>
            <a:r>
              <a:rPr lang="sr-Latn-CS" sz="2800" smtClean="0"/>
              <a:t>Podela sredstava unapred za lokalnu industriju</a:t>
            </a:r>
            <a:endParaRPr lang="fr-CH" sz="2800" dirty="0" smtClean="0"/>
          </a:p>
          <a:p>
            <a:pPr>
              <a:buNone/>
            </a:pPr>
            <a:r>
              <a:rPr lang="fr-CH" sz="2800" dirty="0" smtClean="0"/>
              <a:t>		</a:t>
            </a:r>
            <a:r>
              <a:rPr lang="fr-CH" sz="2800" smtClean="0"/>
              <a:t> </a:t>
            </a:r>
            <a:r>
              <a:rPr lang="sr-Latn-CS" sz="2800" smtClean="0"/>
              <a:t>Pristup audio-vizuelnim fondovima</a:t>
            </a:r>
            <a:endParaRPr lang="fr-CH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Primer sa severa</a:t>
            </a:r>
            <a:endParaRPr lang="fr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H" b="1" dirty="0" smtClean="0"/>
          </a:p>
          <a:p>
            <a:pPr>
              <a:buNone/>
            </a:pPr>
            <a:r>
              <a:rPr lang="fr-CH" b="1" dirty="0" smtClean="0"/>
              <a:t>			</a:t>
            </a:r>
            <a:r>
              <a:rPr lang="fr-CH" b="1" smtClean="0"/>
              <a:t>	</a:t>
            </a:r>
            <a:r>
              <a:rPr lang="sr-Latn-CS" b="1" u="sng" smtClean="0"/>
              <a:t>NORVEŠKA</a:t>
            </a:r>
            <a:endParaRPr lang="fr-CH" b="1" u="sng" dirty="0" smtClean="0"/>
          </a:p>
          <a:p>
            <a:pPr>
              <a:buNone/>
            </a:pPr>
            <a:endParaRPr lang="fr-CH" b="1" dirty="0" smtClean="0"/>
          </a:p>
          <a:p>
            <a:pPr>
              <a:buNone/>
            </a:pPr>
            <a:r>
              <a:rPr lang="fr-CH" b="1" smtClean="0"/>
              <a:t>	</a:t>
            </a:r>
            <a:r>
              <a:rPr lang="sr-Latn-CS" b="1" smtClean="0"/>
              <a:t>Savršena mešavina centralizovano i lokalno obavljenih  zadataka od čega su profitirali i Norveški i inostrani filmski i televizijski producenti. </a:t>
            </a:r>
            <a:r>
              <a:rPr lang="fr-CH" b="1" smtClean="0"/>
              <a:t> </a:t>
            </a:r>
            <a:endParaRPr lang="fr-CH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000" smtClean="0">
                <a:latin typeface="+mn-lt"/>
              </a:rPr>
              <a:t>AGICOA </a:t>
            </a:r>
            <a:r>
              <a:rPr lang="sr-Latn-CS" sz="2000" smtClean="0">
                <a:latin typeface="+mn-lt"/>
              </a:rPr>
              <a:t>je neprofitna organizacija osnovana u Ženevi, 16. decembra 1981. </a:t>
            </a:r>
            <a:endParaRPr lang="en-US" sz="2000" dirty="0" smtClean="0">
              <a:latin typeface="+mn-lt"/>
            </a:endParaRPr>
          </a:p>
          <a:p>
            <a:pPr marL="0" indent="0" algn="ctr">
              <a:buNone/>
            </a:pPr>
            <a:endParaRPr lang="en-US" sz="800" b="1" dirty="0">
              <a:latin typeface="+mn-lt"/>
            </a:endParaRPr>
          </a:p>
          <a:p>
            <a:pPr marL="0" indent="0" algn="ctr">
              <a:buNone/>
            </a:pPr>
            <a:endParaRPr lang="en-US" sz="800" dirty="0" smtClean="0">
              <a:latin typeface="+mn-lt"/>
            </a:endParaRPr>
          </a:p>
          <a:p>
            <a:pPr marL="0" indent="0" algn="ctr">
              <a:buNone/>
            </a:pPr>
            <a:r>
              <a:rPr lang="sr-Latn-CS" sz="3600" b="1" smtClean="0">
                <a:latin typeface="+mn-lt"/>
              </a:rPr>
              <a:t>PRVA ORGANIZACIJA ZA ZAJEDNIČKO UPRAVLJANJE KINEMATOGRAFSKIM AUTORSKIM PRAVIMA </a:t>
            </a:r>
            <a:endParaRPr lang="en-US" sz="3600" dirty="0" smtClean="0">
              <a:latin typeface="+mn-lt"/>
            </a:endParaRPr>
          </a:p>
          <a:p>
            <a:pPr marL="0" indent="0" algn="ctr">
              <a:buNone/>
            </a:pPr>
            <a:endParaRPr lang="en-US" sz="1100" dirty="0" smtClean="0">
              <a:latin typeface="+mn-lt"/>
            </a:endParaRPr>
          </a:p>
          <a:p>
            <a:pPr marL="0" indent="0" algn="ctr">
              <a:buNone/>
            </a:pPr>
            <a:r>
              <a:rPr lang="sr-Latn-CS" sz="2000" smtClean="0">
                <a:latin typeface="+mn-lt"/>
              </a:rPr>
              <a:t>U skladu sa ciljem izloženim u svom statutu</a:t>
            </a:r>
            <a:r>
              <a:rPr lang="en-US" sz="2000" smtClean="0">
                <a:latin typeface="+mn-lt"/>
              </a:rPr>
              <a:t>, AGICOA </a:t>
            </a:r>
            <a:r>
              <a:rPr lang="sr-Latn-CS" sz="2000" smtClean="0">
                <a:latin typeface="+mn-lt"/>
              </a:rPr>
              <a:t>je odgovorna za prikupljanje, administraciju i dodelu finansijskih sredstava u ime nosilaca autorskih prava na audio-vizuelna dela. </a:t>
            </a:r>
            <a:endParaRPr lang="en-US" sz="2000" dirty="0" smtClean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2910" y="5429264"/>
            <a:ext cx="8143932" cy="1285884"/>
            <a:chOff x="827584" y="4005064"/>
            <a:chExt cx="6984776" cy="1008112"/>
          </a:xfrm>
        </p:grpSpPr>
        <p:sp>
          <p:nvSpPr>
            <p:cNvPr id="9" name="Rectangle 8"/>
            <p:cNvSpPr/>
            <p:nvPr/>
          </p:nvSpPr>
          <p:spPr>
            <a:xfrm>
              <a:off x="827584" y="4005064"/>
              <a:ext cx="6984776" cy="100811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15616" y="4221088"/>
              <a:ext cx="6480720" cy="648072"/>
              <a:chOff x="1115616" y="4221088"/>
              <a:chExt cx="6480720" cy="648072"/>
            </a:xfrm>
          </p:grpSpPr>
          <p:sp>
            <p:nvSpPr>
              <p:cNvPr id="4" name="Pentagon 3"/>
              <p:cNvSpPr/>
              <p:nvPr/>
            </p:nvSpPr>
            <p:spPr>
              <a:xfrm>
                <a:off x="1115616" y="4221088"/>
                <a:ext cx="1440160" cy="648072"/>
              </a:xfrm>
              <a:prstGeom prst="homePlat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mtClean="0">
                    <a:solidFill>
                      <a:prstClr val="white"/>
                    </a:solidFill>
                  </a:rPr>
                  <a:t>PREGOVORI</a:t>
                </a:r>
                <a:endParaRPr lang="fr-CH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Pentagon 4"/>
              <p:cNvSpPr/>
              <p:nvPr/>
            </p:nvSpPr>
            <p:spPr>
              <a:xfrm>
                <a:off x="2771800" y="4221088"/>
                <a:ext cx="1486902" cy="648072"/>
              </a:xfrm>
              <a:prstGeom prst="homePlat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mtClean="0">
                    <a:solidFill>
                      <a:prstClr val="white"/>
                    </a:solidFill>
                  </a:rPr>
                  <a:t>PRIKUPLJANJE</a:t>
                </a:r>
                <a:endParaRPr lang="fr-CH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4499992" y="4221088"/>
                <a:ext cx="1440160" cy="648072"/>
              </a:xfrm>
              <a:prstGeom prst="homePlat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mtClean="0">
                    <a:solidFill>
                      <a:prstClr val="white"/>
                    </a:solidFill>
                  </a:rPr>
                  <a:t>RASPODELA</a:t>
                </a:r>
                <a:endParaRPr lang="fr-CH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6156176" y="4221088"/>
                <a:ext cx="1440160" cy="648072"/>
              </a:xfrm>
              <a:prstGeom prst="homePlat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mtClean="0">
                    <a:solidFill>
                      <a:prstClr val="white"/>
                    </a:solidFill>
                  </a:rPr>
                  <a:t>ISPLATA</a:t>
                </a:r>
                <a:endParaRPr lang="fr-CH" dirty="0" smtClean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098" name="Picture 2" descr="S:\Std\AGICOA Logo\AGICOALOGOt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545" y="332656"/>
            <a:ext cx="2470270" cy="6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024900" cy="723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7620" y="714356"/>
            <a:ext cx="13292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000" smtClean="0">
                <a:latin typeface="+mn-lt"/>
              </a:rPr>
              <a:t>Prikupljanje tantijema</a:t>
            </a:r>
            <a:endParaRPr lang="en-US" sz="10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357298"/>
            <a:ext cx="138531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000" smtClean="0">
                <a:latin typeface="+mn-lt"/>
              </a:rPr>
              <a:t>Distribucija tantijema   </a:t>
            </a:r>
            <a:endParaRPr lang="en-US" sz="100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923" y="2071678"/>
            <a:ext cx="193193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900" smtClean="0">
                <a:latin typeface="+mn-lt"/>
              </a:rPr>
              <a:t>Tantijeme povezane sa emitovanjima</a:t>
            </a:r>
            <a:endParaRPr lang="en-US" sz="90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558" y="2702478"/>
            <a:ext cx="1763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Latn-CS" sz="900" smtClean="0">
                <a:latin typeface="+mn-lt"/>
              </a:rPr>
              <a:t>Relevantna emitovanja povezana </a:t>
            </a:r>
          </a:p>
          <a:p>
            <a:pPr algn="ctr"/>
            <a:r>
              <a:rPr lang="sr-Latn-CS" sz="900" smtClean="0">
                <a:latin typeface="+mn-lt"/>
              </a:rPr>
              <a:t>sa delom</a:t>
            </a:r>
            <a:endParaRPr lang="en-US" sz="9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000240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Latn-CS" sz="900" smtClean="0">
                <a:latin typeface="+mn-lt"/>
              </a:rPr>
              <a:t>Tantijeme nepovezane sa </a:t>
            </a:r>
          </a:p>
          <a:p>
            <a:pPr algn="ctr"/>
            <a:r>
              <a:rPr lang="sr-Latn-CS" sz="900" smtClean="0">
                <a:latin typeface="+mn-lt"/>
              </a:rPr>
              <a:t>emitovanjima</a:t>
            </a:r>
            <a:endParaRPr lang="en-US" sz="90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412482"/>
            <a:ext cx="183255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Latn-CS" sz="900" smtClean="0">
                <a:latin typeface="+mn-lt"/>
              </a:rPr>
              <a:t>Tantijeme dodeljene nosiocu prava</a:t>
            </a:r>
            <a:endParaRPr lang="en-US" sz="90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4126862"/>
            <a:ext cx="176202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Latn-CS" sz="900" smtClean="0">
                <a:latin typeface="+mn-lt"/>
              </a:rPr>
              <a:t>Izrada dnevnika i izveštaja              </a:t>
            </a:r>
            <a:endParaRPr lang="en-US" sz="90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786322"/>
            <a:ext cx="171451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900" smtClean="0">
                <a:latin typeface="+mn-lt"/>
              </a:rPr>
              <a:t>Dostava rezultata posredniku</a:t>
            </a:r>
            <a:endParaRPr lang="en-US" sz="9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5072074"/>
            <a:ext cx="1714512" cy="2308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Nacionalni predstavnici nosilaca</a:t>
            </a:r>
            <a:endParaRPr lang="en-US" sz="90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5214950"/>
            <a:ext cx="714380" cy="2308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sr-Latn-CS" sz="900" u="sng" smtClean="0">
                <a:latin typeface="+mn-lt"/>
              </a:rPr>
              <a:t>“Agenti”</a:t>
            </a:r>
            <a:endParaRPr lang="en-US" sz="900" u="sng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5286388"/>
            <a:ext cx="1500198" cy="2308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sr-Latn-CS" sz="900" u="sng" smtClean="0">
                <a:latin typeface="+mn-lt"/>
              </a:rPr>
              <a:t>Pojedinačni nosioci prava</a:t>
            </a:r>
            <a:endParaRPr lang="en-US" sz="900" u="sng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6000768"/>
            <a:ext cx="10001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Nalog za plaćanje</a:t>
            </a:r>
            <a:endParaRPr lang="en-US" sz="90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6000768"/>
            <a:ext cx="10001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Nalog za plaćanje</a:t>
            </a:r>
            <a:endParaRPr lang="en-US" sz="90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6698630"/>
            <a:ext cx="92869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Isplata nosiocu</a:t>
            </a:r>
            <a:endParaRPr lang="en-US" sz="90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6698630"/>
            <a:ext cx="7143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Isplata</a:t>
            </a:r>
            <a:endParaRPr lang="en-US" sz="90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6000768"/>
            <a:ext cx="10001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Nalog za plaćanje</a:t>
            </a:r>
            <a:endParaRPr lang="en-US" sz="90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174" y="6698630"/>
            <a:ext cx="7143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900" smtClean="0">
                <a:latin typeface="+mn-lt"/>
              </a:rPr>
              <a:t>Isplata</a:t>
            </a:r>
            <a:endParaRPr lang="en-US" sz="9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54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sz="6000" b="1" dirty="0" smtClean="0"/>
              <a:t>		</a:t>
            </a:r>
            <a:r>
              <a:rPr lang="fr-CH" sz="6000" b="1" smtClean="0"/>
              <a:t>	</a:t>
            </a:r>
            <a:r>
              <a:rPr lang="sr-Latn-CS" sz="6000" b="1" smtClean="0"/>
              <a:t>Hvala na pažnji!</a:t>
            </a:r>
            <a:endParaRPr lang="fr-CH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AGICOA</a:t>
            </a:r>
            <a:r>
              <a:rPr lang="sr-Latn-C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SLUŽI DA</a:t>
            </a: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sr-Latn-C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 ime filmskih producenata i njihovih naslednika od korisnika obezbedi nadoknadu za</a:t>
            </a:r>
            <a:r>
              <a:rPr lang="en-US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sr-Latn-CS" sz="2000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Istovremenu, kompletnu, neizmenjenu i stalnu distribuciju audio-vizuelnih dela ili drugih dela podložnih zakonima o autorskim pravima, putem kablovske, satelitske ili neke druge TV platforme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sr-Latn-C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Npr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sr-Latn-CS" sz="2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kablovske televizije, satelitske televizije, hotelske televizije itd.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r-Latn-CS" sz="2000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Dodatne usluge vezane za linearno emitovanje audio-vizuelnih dela putem TV programa.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sr-Latn-C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Npr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sr-Latn-CS" sz="2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DVR </a:t>
            </a:r>
            <a:r>
              <a:rPr lang="en-US" sz="2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TV ,</a:t>
            </a:r>
            <a:r>
              <a:rPr lang="sr-Latn-CS" sz="2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TV na zahtev itd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H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S:\Std\AGICOA Logo\AGICOALOGOt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545" y="332656"/>
            <a:ext cx="2470270" cy="6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D47F40F4-E9E8-4253-8009-94F707D195DD}" type="slidenum">
              <a:rPr lang="en-US" sz="1400">
                <a:solidFill>
                  <a:srgbClr val="003366"/>
                </a:solidFill>
              </a:rPr>
              <a:pPr/>
              <a:t>4</a:t>
            </a:fld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1263650" y="1984375"/>
            <a:ext cx="1604963" cy="739775"/>
          </a:xfrm>
          <a:prstGeom prst="flowChartProcess">
            <a:avLst/>
          </a:prstGeom>
          <a:gradFill rotWithShape="1">
            <a:gsLst>
              <a:gs pos="0">
                <a:srgbClr val="EF0029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 anchorCtr="1"/>
          <a:lstStyle/>
          <a:p>
            <a:pPr eaLnBrk="0" hangingPunct="0">
              <a:lnSpc>
                <a:spcPct val="150000"/>
              </a:lnSpc>
            </a:pPr>
            <a:r>
              <a:rPr lang="en-US" sz="1600" smtClean="0">
                <a:solidFill>
                  <a:schemeClr val="bg1"/>
                </a:solidFill>
                <a:cs typeface="Arial" charset="0"/>
              </a:rPr>
              <a:t>TV </a:t>
            </a:r>
            <a:r>
              <a:rPr lang="sr-Latn-CS" sz="1600" smtClean="0">
                <a:solidFill>
                  <a:schemeClr val="bg1"/>
                </a:solidFill>
                <a:cs typeface="Arial" charset="0"/>
              </a:rPr>
              <a:t>emiter</a:t>
            </a:r>
            <a:endParaRPr lang="en-US" sz="1600" b="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6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4410075" y="1982788"/>
            <a:ext cx="1604963" cy="739775"/>
          </a:xfrm>
          <a:prstGeom prst="flowChartProcess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 anchorCtr="1"/>
          <a:lstStyle/>
          <a:p>
            <a:pPr eaLnBrk="0" hangingPunct="0"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cs typeface="Arial" charset="0"/>
              </a:rPr>
              <a:t>TV </a:t>
            </a:r>
            <a:r>
              <a:rPr lang="sr-Latn-CS" sz="1600" smtClean="0">
                <a:solidFill>
                  <a:schemeClr val="bg1"/>
                </a:solidFill>
                <a:cs typeface="Arial" charset="0"/>
              </a:rPr>
              <a:t>platforma</a:t>
            </a:r>
          </a:p>
          <a:p>
            <a:pPr eaLnBrk="0" hangingPunct="0">
              <a:lnSpc>
                <a:spcPct val="80000"/>
              </a:lnSpc>
            </a:pPr>
            <a:r>
              <a:rPr lang="sr-Latn-CS" sz="1600" b="0" smtClean="0">
                <a:solidFill>
                  <a:schemeClr val="bg1"/>
                </a:solidFill>
                <a:cs typeface="Arial" charset="0"/>
              </a:rPr>
              <a:t>distribucije</a:t>
            </a:r>
            <a:endParaRPr lang="en-US" sz="1600" b="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6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7366000" y="1982788"/>
            <a:ext cx="1604963" cy="739775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 anchorCtr="1"/>
          <a:lstStyle/>
          <a:p>
            <a:pPr eaLnBrk="0" hangingPunct="0"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sr-Latn-CS" sz="1600" smtClean="0">
                <a:solidFill>
                  <a:schemeClr val="bg1"/>
                </a:solidFill>
                <a:cs typeface="Arial" charset="0"/>
              </a:rPr>
              <a:t>Pretplatnik</a:t>
            </a:r>
            <a:endParaRPr lang="en-US" sz="1600" b="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600" b="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6808" name="AutoShape 8"/>
          <p:cNvCxnSpPr>
            <a:cxnSpLocks noChangeShapeType="1"/>
            <a:stCxn id="76805" idx="3"/>
            <a:endCxn id="76806" idx="1"/>
          </p:cNvCxnSpPr>
          <p:nvPr/>
        </p:nvCxnSpPr>
        <p:spPr bwMode="auto">
          <a:xfrm flipV="1">
            <a:off x="2868613" y="2352675"/>
            <a:ext cx="1541462" cy="1588"/>
          </a:xfrm>
          <a:prstGeom prst="straightConnector1">
            <a:avLst/>
          </a:prstGeom>
          <a:noFill/>
          <a:ln w="63500">
            <a:solidFill>
              <a:srgbClr val="8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09" name="AutoShape 9"/>
          <p:cNvCxnSpPr>
            <a:cxnSpLocks noChangeShapeType="1"/>
            <a:stCxn id="76806" idx="3"/>
            <a:endCxn id="76807" idx="1"/>
          </p:cNvCxnSpPr>
          <p:nvPr/>
        </p:nvCxnSpPr>
        <p:spPr bwMode="auto">
          <a:xfrm>
            <a:off x="6015038" y="2352675"/>
            <a:ext cx="1350962" cy="0"/>
          </a:xfrm>
          <a:prstGeom prst="straightConnector1">
            <a:avLst/>
          </a:prstGeom>
          <a:noFill/>
          <a:ln w="63500">
            <a:solidFill>
              <a:srgbClr val="8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143107" y="2928934"/>
            <a:ext cx="121444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sr-Latn-CS" sz="1200" smtClean="0">
                <a:solidFill>
                  <a:srgbClr val="003366"/>
                </a:solidFill>
              </a:rPr>
              <a:t>Osnovna prava</a:t>
            </a:r>
          </a:p>
          <a:p>
            <a:pPr algn="l">
              <a:lnSpc>
                <a:spcPct val="80000"/>
              </a:lnSpc>
            </a:pPr>
            <a:r>
              <a:rPr lang="sr-Latn-CS" sz="1200" smtClean="0">
                <a:solidFill>
                  <a:srgbClr val="003366"/>
                </a:solidFill>
              </a:rPr>
              <a:t>emitovanja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071802" y="3429000"/>
            <a:ext cx="12049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sr-Latn-CS" sz="1200" smtClean="0">
                <a:solidFill>
                  <a:srgbClr val="003366"/>
                </a:solidFill>
              </a:rPr>
              <a:t>Prava distribucije putem sekundarne TV plaforme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4410075" y="3887788"/>
            <a:ext cx="1604963" cy="739775"/>
          </a:xfrm>
          <a:prstGeom prst="flowChartProcess">
            <a:avLst/>
          </a:prstGeom>
          <a:solidFill>
            <a:srgbClr val="EF0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 anchorCtr="1"/>
          <a:lstStyle/>
          <a:p>
            <a:pPr eaLnBrk="0" hangingPunct="0"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AGICOA</a:t>
            </a:r>
            <a:endParaRPr lang="en-US" sz="1600" b="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600" b="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6817" name="AutoShape 17"/>
          <p:cNvCxnSpPr>
            <a:cxnSpLocks noChangeShapeType="1"/>
          </p:cNvCxnSpPr>
          <p:nvPr/>
        </p:nvCxnSpPr>
        <p:spPr bwMode="auto">
          <a:xfrm flipV="1">
            <a:off x="2054225" y="2705100"/>
            <a:ext cx="9525" cy="1193800"/>
          </a:xfrm>
          <a:prstGeom prst="straightConnector1">
            <a:avLst/>
          </a:prstGeom>
          <a:noFill/>
          <a:ln w="635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5286380" y="2928934"/>
            <a:ext cx="17829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sr-Latn-CS" sz="1200" smtClean="0">
                <a:solidFill>
                  <a:srgbClr val="003366"/>
                </a:solidFill>
              </a:rPr>
              <a:t>Prava distribucije putem sekundarne TV plaforme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8446" name="AutoShape 20"/>
          <p:cNvSpPr>
            <a:spLocks noChangeArrowheads="1"/>
          </p:cNvSpPr>
          <p:nvPr/>
        </p:nvSpPr>
        <p:spPr bwMode="auto">
          <a:xfrm>
            <a:off x="683568" y="620688"/>
            <a:ext cx="7777162" cy="6365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lang="sr-Latn-CS" sz="2800" smtClean="0">
                <a:solidFill>
                  <a:srgbClr val="003366"/>
                </a:solidFill>
              </a:rPr>
              <a:t>Odobravanje prava </a:t>
            </a:r>
            <a:r>
              <a:rPr lang="en-US" sz="2800" smtClean="0">
                <a:solidFill>
                  <a:srgbClr val="003366"/>
                </a:solidFill>
              </a:rPr>
              <a:t>na </a:t>
            </a:r>
            <a:r>
              <a:rPr lang="sr-Latn-CS" sz="2800" smtClean="0">
                <a:solidFill>
                  <a:srgbClr val="003366"/>
                </a:solidFill>
              </a:rPr>
              <a:t>distribucij</a:t>
            </a:r>
            <a:r>
              <a:rPr lang="en-US" sz="2800" smtClean="0">
                <a:solidFill>
                  <a:srgbClr val="003366"/>
                </a:solidFill>
              </a:rPr>
              <a:t>u</a:t>
            </a:r>
            <a:endParaRPr lang="sr-Latn-CS" sz="2800" smtClean="0">
              <a:solidFill>
                <a:srgbClr val="003366"/>
              </a:solidFill>
            </a:endParaRPr>
          </a:p>
          <a:p>
            <a:pPr algn="l"/>
            <a:r>
              <a:rPr lang="en-US" sz="2800" smtClean="0">
                <a:solidFill>
                  <a:srgbClr val="003366"/>
                </a:solidFill>
              </a:rPr>
              <a:t>f</a:t>
            </a:r>
            <a:r>
              <a:rPr lang="sr-Latn-CS" sz="2800" smtClean="0">
                <a:solidFill>
                  <a:srgbClr val="003366"/>
                </a:solidFill>
              </a:rPr>
              <a:t>ilmova </a:t>
            </a:r>
            <a:r>
              <a:rPr lang="sr-Latn-CS" sz="2800" smtClean="0">
                <a:solidFill>
                  <a:srgbClr val="003366"/>
                </a:solidFill>
              </a:rPr>
              <a:t>putem TV platforme</a:t>
            </a:r>
            <a:endParaRPr lang="en-US" sz="2800" dirty="0">
              <a:solidFill>
                <a:srgbClr val="003366"/>
              </a:solidFill>
            </a:endParaRP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1262063" y="3927475"/>
            <a:ext cx="1604962" cy="739775"/>
          </a:xfrm>
          <a:prstGeom prst="flowChartProces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 anchorCtr="1"/>
          <a:lstStyle/>
          <a:p>
            <a:pPr eaLnBrk="0" hangingPunct="0">
              <a:lnSpc>
                <a:spcPct val="150000"/>
              </a:lnSpc>
            </a:pPr>
            <a:endParaRPr lang="sr-Latn-CS" sz="1600" smtClean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1600" smtClean="0">
                <a:solidFill>
                  <a:schemeClr val="bg1"/>
                </a:solidFill>
                <a:cs typeface="Arial" charset="0"/>
              </a:rPr>
              <a:t>Film</a:t>
            </a:r>
            <a:r>
              <a:rPr lang="sr-Latn-CS" sz="1600" smtClean="0">
                <a:solidFill>
                  <a:schemeClr val="bg1"/>
                </a:solidFill>
                <a:cs typeface="Arial" charset="0"/>
              </a:rPr>
              <a:t>ski </a:t>
            </a:r>
          </a:p>
          <a:p>
            <a:pPr eaLnBrk="0" hangingPunct="0">
              <a:lnSpc>
                <a:spcPct val="150000"/>
              </a:lnSpc>
            </a:pPr>
            <a:r>
              <a:rPr lang="sr-Latn-CS" sz="1600" smtClean="0">
                <a:solidFill>
                  <a:schemeClr val="bg1"/>
                </a:solidFill>
                <a:cs typeface="Arial" charset="0"/>
              </a:rPr>
              <a:t>producent</a:t>
            </a:r>
            <a:endParaRPr lang="en-US" sz="1600" b="0" dirty="0">
              <a:solidFill>
                <a:schemeClr val="bg1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600" b="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6822" name="AutoShape 22"/>
          <p:cNvCxnSpPr>
            <a:cxnSpLocks noChangeShapeType="1"/>
            <a:endCxn id="76806" idx="2"/>
          </p:cNvCxnSpPr>
          <p:nvPr/>
        </p:nvCxnSpPr>
        <p:spPr bwMode="auto">
          <a:xfrm flipH="1" flipV="1">
            <a:off x="5213350" y="2722563"/>
            <a:ext cx="6350" cy="1144587"/>
          </a:xfrm>
          <a:prstGeom prst="straightConnector1">
            <a:avLst/>
          </a:prstGeom>
          <a:noFill/>
          <a:ln w="635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23" name="AutoShape 23"/>
          <p:cNvCxnSpPr>
            <a:cxnSpLocks noChangeShapeType="1"/>
          </p:cNvCxnSpPr>
          <p:nvPr/>
        </p:nvCxnSpPr>
        <p:spPr bwMode="auto">
          <a:xfrm>
            <a:off x="2862263" y="4224338"/>
            <a:ext cx="1538287" cy="4762"/>
          </a:xfrm>
          <a:prstGeom prst="straightConnector1">
            <a:avLst/>
          </a:prstGeom>
          <a:noFill/>
          <a:ln w="635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824" name="Cloud"/>
          <p:cNvSpPr>
            <a:spLocks noChangeAspect="1" noEditPoints="1" noChangeArrowheads="1"/>
          </p:cNvSpPr>
          <p:nvPr/>
        </p:nvSpPr>
        <p:spPr bwMode="auto">
          <a:xfrm>
            <a:off x="1222375" y="5202238"/>
            <a:ext cx="1800225" cy="8556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EF002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3366"/>
                </a:solidFill>
              </a:rPr>
              <a:t>Film</a:t>
            </a:r>
          </a:p>
          <a:p>
            <a:pPr>
              <a:defRPr/>
            </a:pPr>
            <a:r>
              <a:rPr lang="en-US" sz="1200" dirty="0">
                <a:solidFill>
                  <a:srgbClr val="003366"/>
                </a:solidFill>
              </a:rPr>
              <a:t>«</a:t>
            </a:r>
            <a:r>
              <a:rPr lang="en-US" sz="1200">
                <a:solidFill>
                  <a:srgbClr val="003366"/>
                </a:solidFill>
              </a:rPr>
              <a:t> </a:t>
            </a:r>
            <a:r>
              <a:rPr lang="sr-Latn-CS" sz="1200" smtClean="0">
                <a:solidFill>
                  <a:srgbClr val="003366"/>
                </a:solidFill>
              </a:rPr>
              <a:t>Prohujalo s vihorom</a:t>
            </a:r>
            <a:r>
              <a:rPr lang="en-US" sz="1200" dirty="0">
                <a:solidFill>
                  <a:srgbClr val="003366"/>
                </a:solidFill>
              </a:rPr>
              <a:t> »</a:t>
            </a:r>
          </a:p>
        </p:txBody>
      </p:sp>
      <p:sp>
        <p:nvSpPr>
          <p:cNvPr id="18451" name="Line 26"/>
          <p:cNvSpPr>
            <a:spLocks noChangeShapeType="1"/>
          </p:cNvSpPr>
          <p:nvPr/>
        </p:nvSpPr>
        <p:spPr bwMode="auto">
          <a:xfrm flipV="1">
            <a:off x="6484938" y="5705475"/>
            <a:ext cx="685800" cy="0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H" dirty="0"/>
          </a:p>
        </p:txBody>
      </p:sp>
      <p:sp>
        <p:nvSpPr>
          <p:cNvPr id="18452" name="Line 27"/>
          <p:cNvSpPr>
            <a:spLocks noChangeShapeType="1"/>
          </p:cNvSpPr>
          <p:nvPr/>
        </p:nvSpPr>
        <p:spPr bwMode="auto">
          <a:xfrm>
            <a:off x="6486525" y="5981700"/>
            <a:ext cx="59055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H" dirty="0"/>
          </a:p>
        </p:txBody>
      </p:sp>
      <p:sp>
        <p:nvSpPr>
          <p:cNvPr id="18453" name="Text Box 28"/>
          <p:cNvSpPr txBox="1">
            <a:spLocks noChangeArrowheads="1"/>
          </p:cNvSpPr>
          <p:nvPr/>
        </p:nvSpPr>
        <p:spPr bwMode="auto">
          <a:xfrm>
            <a:off x="7146925" y="5568950"/>
            <a:ext cx="86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003366"/>
                </a:solidFill>
              </a:rPr>
              <a:t>TV signal</a:t>
            </a:r>
          </a:p>
        </p:txBody>
      </p:sp>
      <p:sp>
        <p:nvSpPr>
          <p:cNvPr id="18454" name="Text Box 29"/>
          <p:cNvSpPr txBox="1">
            <a:spLocks noChangeArrowheads="1"/>
          </p:cNvSpPr>
          <p:nvPr/>
        </p:nvSpPr>
        <p:spPr bwMode="auto">
          <a:xfrm>
            <a:off x="7146925" y="5826125"/>
            <a:ext cx="168187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sr-Latn-CS" sz="1200" smtClean="0">
                <a:solidFill>
                  <a:srgbClr val="003366"/>
                </a:solidFill>
              </a:rPr>
              <a:t>Ugovori o autorskim</a:t>
            </a:r>
          </a:p>
          <a:p>
            <a:pPr algn="l">
              <a:lnSpc>
                <a:spcPct val="80000"/>
              </a:lnSpc>
            </a:pPr>
            <a:r>
              <a:rPr lang="sr-Latn-CS" sz="1200" smtClean="0">
                <a:solidFill>
                  <a:srgbClr val="003366"/>
                </a:solidFill>
              </a:rPr>
              <a:t> pravima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8455" name="Rectangle 30"/>
          <p:cNvSpPr>
            <a:spLocks noChangeArrowheads="1"/>
          </p:cNvSpPr>
          <p:nvPr/>
        </p:nvSpPr>
        <p:spPr bwMode="auto">
          <a:xfrm>
            <a:off x="6343650" y="5391150"/>
            <a:ext cx="2571750" cy="781050"/>
          </a:xfrm>
          <a:prstGeom prst="rect">
            <a:avLst/>
          </a:prstGeom>
          <a:noFill/>
          <a:ln w="38100" cmpd="dbl" algn="ctr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H" dirty="0"/>
          </a:p>
        </p:txBody>
      </p:sp>
      <p:sp>
        <p:nvSpPr>
          <p:cNvPr id="76831" name="Freeform 31"/>
          <p:cNvSpPr>
            <a:spLocks/>
          </p:cNvSpPr>
          <p:nvPr/>
        </p:nvSpPr>
        <p:spPr bwMode="auto">
          <a:xfrm>
            <a:off x="2054225" y="4667250"/>
            <a:ext cx="9525" cy="552450"/>
          </a:xfrm>
          <a:custGeom>
            <a:avLst/>
            <a:gdLst>
              <a:gd name="T0" fmla="*/ 0 w 6"/>
              <a:gd name="T1" fmla="*/ 0 h 348"/>
              <a:gd name="T2" fmla="*/ 6 w 6"/>
              <a:gd name="T3" fmla="*/ 348 h 348"/>
              <a:gd name="T4" fmla="*/ 0 60000 65536"/>
              <a:gd name="T5" fmla="*/ 0 60000 65536"/>
              <a:gd name="T6" fmla="*/ 0 w 6"/>
              <a:gd name="T7" fmla="*/ 0 h 348"/>
              <a:gd name="T8" fmla="*/ 6 w 6"/>
              <a:gd name="T9" fmla="*/ 348 h 3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348">
                <a:moveTo>
                  <a:pt x="0" y="0"/>
                </a:moveTo>
                <a:lnTo>
                  <a:pt x="6" y="348"/>
                </a:lnTo>
              </a:path>
            </a:pathLst>
          </a:custGeom>
          <a:noFill/>
          <a:ln w="635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9176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  <p:bldP spid="76810" grpId="0"/>
      <p:bldP spid="76812" grpId="0"/>
      <p:bldP spid="76815" grpId="0" animBg="1"/>
      <p:bldP spid="76818" grpId="0"/>
      <p:bldP spid="76821" grpId="0" animBg="1"/>
      <p:bldP spid="76824" grpId="0" animBg="1"/>
      <p:bldP spid="768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US" sz="1000" dirty="0">
              <a:solidFill>
                <a:srgbClr val="003366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F6B82F9A-13EF-42D3-B064-CC585965B928}" type="slidenum">
              <a:rPr lang="en-US" sz="1400">
                <a:solidFill>
                  <a:srgbClr val="003366"/>
                </a:solidFill>
              </a:rPr>
              <a:pPr/>
              <a:t>5</a:t>
            </a:fld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683568" y="474662"/>
            <a:ext cx="7777162" cy="6365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lang="sr-Latn-CS" sz="2800" smtClean="0">
                <a:solidFill>
                  <a:srgbClr val="003366"/>
                </a:solidFill>
              </a:rPr>
              <a:t>Predstavništva </a:t>
            </a:r>
            <a:r>
              <a:rPr lang="fr-CH" sz="2800" smtClean="0">
                <a:solidFill>
                  <a:srgbClr val="003366"/>
                </a:solidFill>
              </a:rPr>
              <a:t>AGICOA</a:t>
            </a:r>
            <a:endParaRPr lang="en-US" sz="2800" dirty="0">
              <a:solidFill>
                <a:srgbClr val="003366"/>
              </a:solidFill>
            </a:endParaRPr>
          </a:p>
        </p:txBody>
      </p:sp>
      <p:pic>
        <p:nvPicPr>
          <p:cNvPr id="248833" name="Picture 1" descr="C:\Users\pob\Documents\Screen Clipper\ScreenClip00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988840"/>
            <a:ext cx="8235380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19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mtClean="0">
                <a:latin typeface="+mn-lt"/>
              </a:rPr>
              <a:t>Prikupljena sredstva</a:t>
            </a:r>
            <a:r>
              <a:rPr lang="fr-CH" smtClean="0">
                <a:latin typeface="+mn-lt"/>
              </a:rPr>
              <a:t/>
            </a:r>
            <a:br>
              <a:rPr lang="fr-CH" smtClean="0">
                <a:latin typeface="+mn-lt"/>
              </a:rPr>
            </a:br>
            <a:r>
              <a:rPr lang="fr-CH" sz="1300" smtClean="0">
                <a:latin typeface="+mn-lt"/>
              </a:rPr>
              <a:t>(</a:t>
            </a:r>
            <a:r>
              <a:rPr lang="sr-Latn-CS" sz="1300" smtClean="0">
                <a:latin typeface="+mn-lt"/>
              </a:rPr>
              <a:t>u evrima godišnje</a:t>
            </a:r>
            <a:r>
              <a:rPr lang="fr-CH" sz="1300" smtClean="0">
                <a:latin typeface="+mn-lt"/>
              </a:rPr>
              <a:t>)</a:t>
            </a:r>
            <a:endParaRPr lang="fr-CH" sz="13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209" y="1643050"/>
            <a:ext cx="8331791" cy="50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0826" y="3784989"/>
            <a:ext cx="2643174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900" smtClean="0">
                <a:latin typeface="+mn-lt"/>
              </a:rPr>
              <a:t>Prikupljeno od strane Partnera Nemačka+Španija</a:t>
            </a:r>
          </a:p>
          <a:p>
            <a:pPr>
              <a:lnSpc>
                <a:spcPct val="150000"/>
              </a:lnSpc>
            </a:pPr>
            <a:r>
              <a:rPr lang="sr-Latn-CS" sz="900" smtClean="0">
                <a:latin typeface="+mn-lt"/>
              </a:rPr>
              <a:t>Prikupljeno od strane objedinjenih Partnera</a:t>
            </a:r>
          </a:p>
          <a:p>
            <a:pPr>
              <a:lnSpc>
                <a:spcPct val="150000"/>
              </a:lnSpc>
            </a:pPr>
            <a:r>
              <a:rPr lang="sr-Latn-CS" sz="900" smtClean="0">
                <a:latin typeface="+mn-lt"/>
              </a:rPr>
              <a:t>Prikupljeno od strane AGICOA Ženeva </a:t>
            </a:r>
            <a:endParaRPr lang="en-US" sz="9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B53724BB-1A24-4A1A-8EF8-62DFF00FB182}" type="slidenum">
              <a:rPr lang="en-US" sz="1400">
                <a:solidFill>
                  <a:srgbClr val="003366"/>
                </a:solidFill>
              </a:rPr>
              <a:pPr/>
              <a:t>7</a:t>
            </a:fld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2625" y="692696"/>
            <a:ext cx="7777162" cy="6365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lang="en-US" sz="3600" b="1" dirty="0" smtClean="0">
                <a:solidFill>
                  <a:srgbClr val="003366"/>
                </a:solidFill>
              </a:rPr>
              <a:t>	</a:t>
            </a:r>
            <a:r>
              <a:rPr lang="en-US" sz="3600" b="1" smtClean="0">
                <a:solidFill>
                  <a:srgbClr val="003366"/>
                </a:solidFill>
              </a:rPr>
              <a:t>AGICOA </a:t>
            </a:r>
            <a:r>
              <a:rPr lang="sr-Latn-CS" sz="3600" b="1" smtClean="0">
                <a:solidFill>
                  <a:srgbClr val="003366"/>
                </a:solidFill>
              </a:rPr>
              <a:t>JE MREŽA</a:t>
            </a:r>
            <a:endParaRPr lang="en-US" sz="3600" b="1" dirty="0">
              <a:solidFill>
                <a:srgbClr val="003366"/>
              </a:solidFill>
            </a:endParaRPr>
          </a:p>
        </p:txBody>
      </p:sp>
      <p:sp>
        <p:nvSpPr>
          <p:cNvPr id="17413" name="Rectangle 84"/>
          <p:cNvSpPr>
            <a:spLocks noChangeArrowheads="1"/>
          </p:cNvSpPr>
          <p:nvPr/>
        </p:nvSpPr>
        <p:spPr bwMode="auto">
          <a:xfrm>
            <a:off x="682625" y="1841500"/>
            <a:ext cx="8223250" cy="4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Latn-CS" sz="2400" smtClean="0">
                <a:solidFill>
                  <a:srgbClr val="003366"/>
                </a:solidFill>
              </a:rPr>
              <a:t>Mešavina centralizovanog i decentralizovanog pristupa</a:t>
            </a:r>
            <a:r>
              <a:rPr lang="en-US" sz="2400" b="0" smtClean="0">
                <a:solidFill>
                  <a:srgbClr val="003366"/>
                </a:solidFill>
              </a:rPr>
              <a:t>: </a:t>
            </a:r>
            <a:endParaRPr lang="en-US" sz="2400" b="0" dirty="0" smtClean="0">
              <a:solidFill>
                <a:srgbClr val="003366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1000" dirty="0" smtClean="0">
              <a:solidFill>
                <a:srgbClr val="003366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 smtClean="0">
                <a:solidFill>
                  <a:srgbClr val="003366"/>
                </a:solidFill>
              </a:rPr>
              <a:t>			</a:t>
            </a:r>
            <a:r>
              <a:rPr lang="en-US" sz="2400" b="0" smtClean="0">
                <a:solidFill>
                  <a:srgbClr val="003366"/>
                </a:solidFill>
              </a:rPr>
              <a:t>AGICOA </a:t>
            </a:r>
            <a:r>
              <a:rPr lang="sr-Latn-CS" sz="2400" b="0" smtClean="0">
                <a:solidFill>
                  <a:srgbClr val="003366"/>
                </a:solidFill>
              </a:rPr>
              <a:t>i LOKALNI PARTNERI</a:t>
            </a:r>
            <a:endParaRPr lang="en-US" sz="2400" b="0" dirty="0">
              <a:solidFill>
                <a:srgbClr val="003366"/>
              </a:solidFill>
            </a:endParaRPr>
          </a:p>
        </p:txBody>
      </p:sp>
      <p:pic>
        <p:nvPicPr>
          <p:cNvPr id="251907" name="Picture 3" descr="C:\Users\pob\Documents\Screen Clipper\ScreenClip00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3488155" cy="2786081"/>
          </a:xfrm>
          <a:prstGeom prst="rect">
            <a:avLst/>
          </a:prstGeom>
          <a:noFill/>
        </p:spPr>
      </p:pic>
      <p:pic>
        <p:nvPicPr>
          <p:cNvPr id="251908" name="Picture 4" descr="C:\Users\pob\Documents\Screen Clipper\ScreenClip00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4094707" cy="3272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24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mtClean="0">
                <a:latin typeface="+mn-lt"/>
              </a:rPr>
              <a:t>Lokalni članovi u </a:t>
            </a:r>
            <a:r>
              <a:rPr lang="fr-CH" smtClean="0">
                <a:latin typeface="+mn-lt"/>
              </a:rPr>
              <a:t>AGICOA</a:t>
            </a:r>
            <a:r>
              <a:rPr lang="sr-Latn-CS" smtClean="0">
                <a:latin typeface="+mn-lt"/>
              </a:rPr>
              <a:t> mreži</a:t>
            </a:r>
            <a:endParaRPr lang="fr-CH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CS" smtClean="0">
                <a:solidFill>
                  <a:srgbClr val="00B050"/>
                </a:solidFill>
                <a:latin typeface="+mn-lt"/>
              </a:rPr>
              <a:t>Članovi u različitim državama</a:t>
            </a:r>
            <a:r>
              <a:rPr lang="en-US" smtClean="0">
                <a:solidFill>
                  <a:srgbClr val="00B050"/>
                </a:solidFill>
                <a:latin typeface="+mn-lt"/>
              </a:rPr>
              <a:t>:</a:t>
            </a:r>
            <a:endParaRPr lang="en-US" dirty="0">
              <a:solidFill>
                <a:srgbClr val="00B050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fr-CH" sz="2000" dirty="0" smtClean="0">
                <a:latin typeface="+mn-lt"/>
              </a:rPr>
              <a:t>CAPIT, SCREENRIGHTS, VAM, BAVP, FILMAUTOR, CRC, CFPA, CAB, COFFPA, TUOTOS, GWFF, VDF, VGF, SAPOE, SIK, SCREEN PRODUCERS IRELAND, ANICA, ALGOA, SEKAM, AGICOA NORGE, ZAPA, GEDIPE, PRODUCERS’ GUILD OF RUSSIA, FILM CENTER SERBIA, SAPA, AIPV, EGEDA, PAC, UPCT, FRF, SUISSIMAGE, SE-YAP, PACT, IFTA, MPAA, PBS,BELGA FILMS </a:t>
            </a:r>
          </a:p>
          <a:p>
            <a:pPr marL="0" indent="0">
              <a:buNone/>
            </a:pPr>
            <a:endParaRPr lang="fr-CH" sz="2000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fr-CH" sz="2000" dirty="0" smtClean="0">
                <a:latin typeface="+mn-lt"/>
              </a:rPr>
              <a:t>CINE VOG FILMS, COMEDIA, SAMSA FILM, FINTAGE HOUSE, COMPACT MEDIA GROUP, EMI MUSIC PUBLISHING LTD</a:t>
            </a:r>
          </a:p>
          <a:p>
            <a:pPr marL="0" indent="0" algn="ctr">
              <a:buNone/>
            </a:pPr>
            <a:endParaRPr lang="fr-CH" sz="1700" dirty="0" smtClean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sr-Latn-CS" sz="1400" smtClean="0"/>
              <a:t>Međunarodni članovi osnivači - </a:t>
            </a:r>
            <a:r>
              <a:rPr lang="fr-CH" sz="1400" smtClean="0"/>
              <a:t>F</a:t>
            </a:r>
            <a:r>
              <a:rPr lang="fr-CH" sz="1400" smtClean="0">
                <a:latin typeface="+mn-lt"/>
              </a:rPr>
              <a:t>IAD</a:t>
            </a:r>
            <a:r>
              <a:rPr lang="fr-CH" sz="1400" dirty="0" smtClean="0">
                <a:latin typeface="+mn-lt"/>
              </a:rPr>
              <a:t>, FIAPF</a:t>
            </a:r>
          </a:p>
          <a:p>
            <a:pPr marL="0" indent="0">
              <a:buNone/>
            </a:pPr>
            <a:endParaRPr lang="fr-CH" sz="1400" dirty="0" smtClean="0">
              <a:latin typeface="+mn-lt"/>
            </a:endParaRPr>
          </a:p>
          <a:p>
            <a:pPr marL="0" indent="0">
              <a:buNone/>
            </a:pPr>
            <a:r>
              <a:rPr lang="sr-Latn-CS" smtClean="0">
                <a:solidFill>
                  <a:srgbClr val="00B050"/>
                </a:solidFill>
                <a:latin typeface="+mn-lt"/>
              </a:rPr>
              <a:t>Članovi izvršnog odbora iz 11 zemalja</a:t>
            </a:r>
            <a:endParaRPr lang="en-US" sz="2000" dirty="0" smtClean="0">
              <a:latin typeface="+mn-lt"/>
            </a:endParaRPr>
          </a:p>
          <a:p>
            <a:pPr marL="0" indent="0" algn="ctr">
              <a:buNone/>
            </a:pPr>
            <a:r>
              <a:rPr lang="fr-CH" sz="1900" dirty="0" smtClean="0">
                <a:latin typeface="+mn-lt"/>
              </a:rPr>
              <a:t>Chris </a:t>
            </a:r>
            <a:r>
              <a:rPr lang="fr-CH" sz="1900" smtClean="0">
                <a:latin typeface="+mn-lt"/>
              </a:rPr>
              <a:t>Marcich (</a:t>
            </a:r>
            <a:r>
              <a:rPr lang="sr-Latn-CS" sz="1900" smtClean="0">
                <a:latin typeface="+mn-lt"/>
              </a:rPr>
              <a:t>predsednik</a:t>
            </a:r>
            <a:r>
              <a:rPr lang="fr-CH" sz="1900" smtClean="0">
                <a:latin typeface="+mn-lt"/>
              </a:rPr>
              <a:t>) </a:t>
            </a:r>
            <a:r>
              <a:rPr lang="fr-CH" sz="1900" dirty="0" smtClean="0">
                <a:latin typeface="+mn-lt"/>
              </a:rPr>
              <a:t>- MPAA, </a:t>
            </a:r>
            <a:r>
              <a:rPr lang="fr-CH" sz="1900" smtClean="0">
                <a:latin typeface="+mn-lt"/>
              </a:rPr>
              <a:t>Ronald Frohne</a:t>
            </a:r>
            <a:r>
              <a:rPr lang="sr-Latn-CS" sz="1900" smtClean="0">
                <a:latin typeface="+mn-lt"/>
              </a:rPr>
              <a:t>(podpredsednik</a:t>
            </a:r>
            <a:r>
              <a:rPr lang="fr-CH" sz="1900" smtClean="0">
                <a:latin typeface="+mn-lt"/>
              </a:rPr>
              <a:t>) </a:t>
            </a:r>
            <a:r>
              <a:rPr lang="fr-CH" sz="1900" dirty="0" smtClean="0">
                <a:latin typeface="+mn-lt"/>
              </a:rPr>
              <a:t>- GWFF, Nicole La </a:t>
            </a:r>
            <a:r>
              <a:rPr lang="fr-CH" sz="1900" smtClean="0">
                <a:latin typeface="+mn-lt"/>
              </a:rPr>
              <a:t>Bouverie (</a:t>
            </a:r>
            <a:r>
              <a:rPr lang="sr-Latn-CS" sz="1900" smtClean="0"/>
              <a:t>podpredsednik</a:t>
            </a:r>
            <a:r>
              <a:rPr lang="fr-CH" sz="1900" smtClean="0">
                <a:latin typeface="+mn-lt"/>
              </a:rPr>
              <a:t>) </a:t>
            </a:r>
            <a:r>
              <a:rPr lang="fr-CH" sz="1900" dirty="0" smtClean="0">
                <a:latin typeface="+mn-lt"/>
              </a:rPr>
              <a:t>- BAVP, </a:t>
            </a:r>
          </a:p>
          <a:p>
            <a:pPr marL="0" indent="0" algn="ctr">
              <a:buNone/>
            </a:pPr>
            <a:r>
              <a:rPr lang="fr-CH" sz="1900" dirty="0" smtClean="0">
                <a:latin typeface="+mn-lt"/>
              </a:rPr>
              <a:t>Ruud van Breugel - SEKAM, Ryszard Kirejczyk - ZAPA, Miguel Angel Benzal - EGEDA, Jean Prewitt - IFTA, John Jacobsen - AGICOA Norge, Nicolas Steil - ALGOA, John </a:t>
            </a:r>
            <a:r>
              <a:rPr lang="fr-CH" sz="1900" dirty="0">
                <a:latin typeface="+mn-lt"/>
              </a:rPr>
              <a:t>O</a:t>
            </a:r>
            <a:r>
              <a:rPr lang="fr-CH" sz="1900" dirty="0" smtClean="0">
                <a:latin typeface="+mn-lt"/>
              </a:rPr>
              <a:t>‘Sullivan - Compact, Niels Teves - Fintage</a:t>
            </a:r>
          </a:p>
          <a:p>
            <a:pPr marL="0" indent="0" algn="ctr">
              <a:buNone/>
            </a:pPr>
            <a:r>
              <a:rPr lang="fr-CH" sz="1900" dirty="0" smtClean="0">
                <a:latin typeface="+mn-lt"/>
              </a:rPr>
              <a:t>Michael </a:t>
            </a:r>
            <a:r>
              <a:rPr lang="fr-CH" sz="1900" smtClean="0">
                <a:latin typeface="+mn-lt"/>
              </a:rPr>
              <a:t>Brodie (</a:t>
            </a:r>
            <a:r>
              <a:rPr lang="sr-Latn-CS" sz="1900" smtClean="0">
                <a:latin typeface="+mn-lt"/>
              </a:rPr>
              <a:t>blagajnik</a:t>
            </a:r>
            <a:r>
              <a:rPr lang="fr-CH" sz="1900" smtClean="0">
                <a:latin typeface="+mn-lt"/>
              </a:rPr>
              <a:t>) </a:t>
            </a:r>
            <a:r>
              <a:rPr lang="fr-CH" sz="1900" dirty="0" smtClean="0">
                <a:latin typeface="+mn-lt"/>
              </a:rPr>
              <a:t>– ex UIP</a:t>
            </a:r>
          </a:p>
          <a:p>
            <a:pPr marL="0" indent="0" algn="ctr">
              <a:buNone/>
            </a:pPr>
            <a:r>
              <a:rPr lang="fr-CH" sz="1900" dirty="0" smtClean="0">
                <a:latin typeface="+mn-lt"/>
              </a:rPr>
              <a:t>Börge Hansson - FIAPF</a:t>
            </a:r>
            <a:endParaRPr lang="fr-CH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04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7813"/>
            <a:ext cx="8258204" cy="1079485"/>
          </a:xfrm>
        </p:spPr>
        <p:txBody>
          <a:bodyPr/>
          <a:lstStyle/>
          <a:p>
            <a:r>
              <a:rPr lang="en-US" sz="3200" b="1" smtClean="0">
                <a:latin typeface="+mn-lt"/>
              </a:rPr>
              <a:t>AGICOA </a:t>
            </a:r>
            <a:r>
              <a:rPr lang="sr-Latn-CS" sz="3200" b="1" smtClean="0">
                <a:latin typeface="+mn-lt"/>
              </a:rPr>
              <a:t>i lokalni partneri</a:t>
            </a:r>
            <a:br>
              <a:rPr lang="sr-Latn-CS" sz="3200" b="1" smtClean="0">
                <a:latin typeface="+mn-lt"/>
              </a:rPr>
            </a:br>
            <a:r>
              <a:rPr lang="sr-Latn-CS" sz="3200" b="1" smtClean="0">
                <a:latin typeface="+mn-lt"/>
              </a:rPr>
              <a:t>čine jedinstvenu MREŽU</a:t>
            </a:r>
            <a:endParaRPr lang="en-US" sz="3200" b="1" noProof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530725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latin typeface="+mn-lt"/>
                <a:ea typeface="Times New Roman"/>
              </a:rPr>
              <a:t>Međunarodna baza podataka sa delima, pravima i nosiocima prava</a:t>
            </a:r>
            <a:endParaRPr lang="fr-CH" sz="2200" dirty="0">
              <a:latin typeface="+mn-lt"/>
              <a:ea typeface="Times New Roman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ea typeface="Times New Roman"/>
              </a:rPr>
              <a:t>Prikupljanje podataka o emitovanjima i gledaocima</a:t>
            </a:r>
            <a:endParaRPr lang="fr-CH" sz="2200" dirty="0">
              <a:latin typeface="+mn-lt"/>
              <a:ea typeface="Times New Roman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latin typeface="+mn-lt"/>
                <a:ea typeface="Times New Roman"/>
              </a:rPr>
              <a:t>Kalkulacija distribucije od strane međunarodno priznatog neutralnog tela sa sedištem u Ženevi koje pruža autoritet i kredibilitet lokalnim partnerima. </a:t>
            </a:r>
            <a:endParaRPr lang="fr-CH" sz="2200" dirty="0">
              <a:latin typeface="+mn-lt"/>
              <a:ea typeface="Times New Roman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latin typeface="+mn-lt"/>
                <a:ea typeface="Times New Roman"/>
              </a:rPr>
              <a:t>Pristup savremenom tehnološkom okruženju i informacionom sistemu</a:t>
            </a:r>
            <a:endParaRPr lang="fr-CH" sz="2200" dirty="0" smtClean="0">
              <a:latin typeface="+mn-lt"/>
              <a:ea typeface="Times New Roman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ea typeface="Times New Roman"/>
              </a:rPr>
              <a:t>Medijacija sukoba</a:t>
            </a:r>
            <a:endParaRPr lang="en-US" sz="2200" dirty="0" smtClean="0">
              <a:latin typeface="+mn-lt"/>
              <a:ea typeface="Times New Roman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ea typeface="Times New Roman"/>
              </a:rPr>
              <a:t>Pravna pomoć i vođenje parnica</a:t>
            </a:r>
            <a:endParaRPr lang="fr-CH" sz="2200" dirty="0">
              <a:latin typeface="+mn-lt"/>
              <a:ea typeface="Times New Roman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sr-Latn-CS" sz="2200" smtClean="0">
                <a:latin typeface="+mn-lt"/>
                <a:ea typeface="Times New Roman"/>
              </a:rPr>
              <a:t>Učešće u međunarodnim strateškim projektima</a:t>
            </a:r>
            <a:endParaRPr lang="fr-CH" sz="2200" dirty="0">
              <a:latin typeface="+mn-lt"/>
              <a:ea typeface="Times New Roman"/>
            </a:endParaRPr>
          </a:p>
          <a:p>
            <a:endParaRPr lang="en-US" dirty="0" smtClean="0">
              <a:latin typeface="+mn-lt"/>
            </a:endParaRPr>
          </a:p>
          <a:p>
            <a:endParaRPr lang="en-US" noProof="0" dirty="0" smtClean="0">
              <a:latin typeface="+mn-lt"/>
            </a:endParaRPr>
          </a:p>
          <a:p>
            <a:endParaRPr lang="en-US" noProof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C92B9-E5E5-4C8D-8237-AC59D61E9A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1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ICOA_presentation_template">
  <a:themeElements>
    <a:clrScheme name="Level 13">
      <a:dk1>
        <a:srgbClr val="003399"/>
      </a:dk1>
      <a:lt1>
        <a:srgbClr val="FFFFFF"/>
      </a:lt1>
      <a:dk2>
        <a:srgbClr val="B2B2B2"/>
      </a:dk2>
      <a:lt2>
        <a:srgbClr val="000000"/>
      </a:lt2>
      <a:accent1>
        <a:srgbClr val="808080"/>
      </a:accent1>
      <a:accent2>
        <a:srgbClr val="BE2618"/>
      </a:accent2>
      <a:accent3>
        <a:srgbClr val="FFFFFF"/>
      </a:accent3>
      <a:accent4>
        <a:srgbClr val="002A82"/>
      </a:accent4>
      <a:accent5>
        <a:srgbClr val="C0C0C0"/>
      </a:accent5>
      <a:accent6>
        <a:srgbClr val="AC2115"/>
      </a:accent6>
      <a:hlink>
        <a:srgbClr val="BE2618"/>
      </a:hlink>
      <a:folHlink>
        <a:srgbClr val="777777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3399"/>
        </a:dk1>
        <a:lt1>
          <a:srgbClr val="FFFFFF"/>
        </a:lt1>
        <a:dk2>
          <a:srgbClr val="003399"/>
        </a:dk2>
        <a:lt2>
          <a:srgbClr val="000000"/>
        </a:lt2>
        <a:accent1>
          <a:srgbClr val="808080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C0C0C0"/>
        </a:accent5>
        <a:accent6>
          <a:srgbClr val="E70000"/>
        </a:accent6>
        <a:hlink>
          <a:srgbClr val="BE2618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3399"/>
        </a:dk1>
        <a:lt1>
          <a:srgbClr val="FFFFFF"/>
        </a:lt1>
        <a:dk2>
          <a:srgbClr val="003399"/>
        </a:dk2>
        <a:lt2>
          <a:srgbClr val="000000"/>
        </a:lt2>
        <a:accent1>
          <a:srgbClr val="808080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C0C0C0"/>
        </a:accent5>
        <a:accent6>
          <a:srgbClr val="E70000"/>
        </a:accent6>
        <a:hlink>
          <a:srgbClr val="BE261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3399"/>
        </a:dk1>
        <a:lt1>
          <a:srgbClr val="FFFFFF"/>
        </a:lt1>
        <a:dk2>
          <a:srgbClr val="003399"/>
        </a:dk2>
        <a:lt2>
          <a:srgbClr val="000000"/>
        </a:lt2>
        <a:accent1>
          <a:srgbClr val="808080"/>
        </a:accent1>
        <a:accent2>
          <a:srgbClr val="BE2618"/>
        </a:accent2>
        <a:accent3>
          <a:srgbClr val="FFFFFF"/>
        </a:accent3>
        <a:accent4>
          <a:srgbClr val="002A82"/>
        </a:accent4>
        <a:accent5>
          <a:srgbClr val="C0C0C0"/>
        </a:accent5>
        <a:accent6>
          <a:srgbClr val="AC2115"/>
        </a:accent6>
        <a:hlink>
          <a:srgbClr val="BE261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C0C0C0"/>
        </a:dk1>
        <a:lt1>
          <a:srgbClr val="FFFFFF"/>
        </a:lt1>
        <a:dk2>
          <a:srgbClr val="003399"/>
        </a:dk2>
        <a:lt2>
          <a:srgbClr val="000000"/>
        </a:lt2>
        <a:accent1>
          <a:srgbClr val="808080"/>
        </a:accent1>
        <a:accent2>
          <a:srgbClr val="BE2618"/>
        </a:accent2>
        <a:accent3>
          <a:srgbClr val="FFFFFF"/>
        </a:accent3>
        <a:accent4>
          <a:srgbClr val="A4A4A4"/>
        </a:accent4>
        <a:accent5>
          <a:srgbClr val="C0C0C0"/>
        </a:accent5>
        <a:accent6>
          <a:srgbClr val="AC2115"/>
        </a:accent6>
        <a:hlink>
          <a:srgbClr val="BE261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3399"/>
        </a:dk1>
        <a:lt1>
          <a:srgbClr val="FFFFFF"/>
        </a:lt1>
        <a:dk2>
          <a:srgbClr val="B2B2B2"/>
        </a:dk2>
        <a:lt2>
          <a:srgbClr val="000000"/>
        </a:lt2>
        <a:accent1>
          <a:srgbClr val="808080"/>
        </a:accent1>
        <a:accent2>
          <a:srgbClr val="BE2618"/>
        </a:accent2>
        <a:accent3>
          <a:srgbClr val="FFFFFF"/>
        </a:accent3>
        <a:accent4>
          <a:srgbClr val="002A82"/>
        </a:accent4>
        <a:accent5>
          <a:srgbClr val="C0C0C0"/>
        </a:accent5>
        <a:accent6>
          <a:srgbClr val="AC2115"/>
        </a:accent6>
        <a:hlink>
          <a:srgbClr val="BE261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vel 10">
    <a:dk1>
      <a:srgbClr val="003399"/>
    </a:dk1>
    <a:lt1>
      <a:srgbClr val="FFFFFF"/>
    </a:lt1>
    <a:dk2>
      <a:srgbClr val="003399"/>
    </a:dk2>
    <a:lt2>
      <a:srgbClr val="000000"/>
    </a:lt2>
    <a:accent1>
      <a:srgbClr val="808080"/>
    </a:accent1>
    <a:accent2>
      <a:srgbClr val="FF0000"/>
    </a:accent2>
    <a:accent3>
      <a:srgbClr val="FFFFFF"/>
    </a:accent3>
    <a:accent4>
      <a:srgbClr val="002A82"/>
    </a:accent4>
    <a:accent5>
      <a:srgbClr val="C0C0C0"/>
    </a:accent5>
    <a:accent6>
      <a:srgbClr val="E70000"/>
    </a:accent6>
    <a:hlink>
      <a:srgbClr val="BE2618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AGICOA_presentation_template</Template>
  <TotalTime>1002</TotalTime>
  <Words>658</Words>
  <Application>Microsoft Office PowerPoint</Application>
  <PresentationFormat>On-screen Show (4:3)</PresentationFormat>
  <Paragraphs>259</Paragraphs>
  <Slides>21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AGICOA_presentation_template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Prikupljena sredstva (u evrima godišnje)</vt:lpstr>
      <vt:lpstr>Slide 7</vt:lpstr>
      <vt:lpstr>Lokalni članovi u AGICOA mreži</vt:lpstr>
      <vt:lpstr>AGICOA i lokalni partneri čine jedinstvenu MREŽU</vt:lpstr>
      <vt:lpstr>AGICOA i lokalni partneri snabdevaju podacima bazu u središtu mreže</vt:lpstr>
      <vt:lpstr>AGICOA i lokalni partneri zastupaju nosioce prava iz preko 40 zemalja</vt:lpstr>
      <vt:lpstr>Slide 12</vt:lpstr>
      <vt:lpstr>Preko 120 TV kanala</vt:lpstr>
      <vt:lpstr>Porast pokrivenih emitovanja</vt:lpstr>
      <vt:lpstr>Ciklus distribucije</vt:lpstr>
      <vt:lpstr>Evolucija distribucije</vt:lpstr>
      <vt:lpstr>AGICOA traži nove lokalne partnere u Jugoistočnoj Evropi</vt:lpstr>
      <vt:lpstr>AGICOA novim lokalnim partnerima u Jugoistočnoj Evropi nudi:</vt:lpstr>
      <vt:lpstr>Primer sa severa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AGICOA in brief</dc:title>
  <dc:creator>Pierre Oberholzer</dc:creator>
  <cp:lastModifiedBy>User</cp:lastModifiedBy>
  <cp:revision>49</cp:revision>
  <cp:lastPrinted>2012-05-02T17:03:58Z</cp:lastPrinted>
  <dcterms:created xsi:type="dcterms:W3CDTF">2012-05-01T09:01:06Z</dcterms:created>
  <dcterms:modified xsi:type="dcterms:W3CDTF">2012-12-10T01:20:58Z</dcterms:modified>
</cp:coreProperties>
</file>